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3"/>
  </p:notesMasterIdLst>
  <p:sldIdLst>
    <p:sldId id="1741" r:id="rId5"/>
    <p:sldId id="1740" r:id="rId6"/>
    <p:sldId id="1881" r:id="rId7"/>
    <p:sldId id="1975" r:id="rId8"/>
    <p:sldId id="1955" r:id="rId9"/>
    <p:sldId id="1808" r:id="rId10"/>
    <p:sldId id="1956" r:id="rId11"/>
    <p:sldId id="1957" r:id="rId12"/>
    <p:sldId id="1958" r:id="rId13"/>
    <p:sldId id="1959" r:id="rId14"/>
    <p:sldId id="1960" r:id="rId15"/>
    <p:sldId id="1961" r:id="rId16"/>
    <p:sldId id="1846" r:id="rId17"/>
    <p:sldId id="1962" r:id="rId18"/>
    <p:sldId id="1848" r:id="rId19"/>
    <p:sldId id="1963" r:id="rId20"/>
    <p:sldId id="1976" r:id="rId21"/>
    <p:sldId id="1964" r:id="rId22"/>
    <p:sldId id="1965" r:id="rId23"/>
    <p:sldId id="1966" r:id="rId24"/>
    <p:sldId id="1967" r:id="rId25"/>
    <p:sldId id="1850" r:id="rId26"/>
    <p:sldId id="1968" r:id="rId27"/>
    <p:sldId id="1969" r:id="rId28"/>
    <p:sldId id="1970" r:id="rId29"/>
    <p:sldId id="1971" r:id="rId30"/>
    <p:sldId id="1837" r:id="rId31"/>
    <p:sldId id="1838" r:id="rId32"/>
    <p:sldId id="1852" r:id="rId33"/>
    <p:sldId id="1853" r:id="rId34"/>
    <p:sldId id="1843" r:id="rId35"/>
    <p:sldId id="1972" r:id="rId36"/>
    <p:sldId id="1854" r:id="rId37"/>
    <p:sldId id="1973" r:id="rId38"/>
    <p:sldId id="1974" r:id="rId39"/>
    <p:sldId id="1776" r:id="rId40"/>
    <p:sldId id="1060" r:id="rId41"/>
    <p:sldId id="1856" r:id="rId42"/>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28722CD1-A920-43AB-9BE2-E7AFD04CF3E3}">
          <p14:sldIdLst>
            <p14:sldId id="1741"/>
            <p14:sldId id="1740"/>
            <p14:sldId id="1881"/>
          </p14:sldIdLst>
        </p14:section>
        <p14:section name="Untitled Section" id="{B20DA942-A8CA-44CD-8434-F2195BC4DB09}">
          <p14:sldIdLst>
            <p14:sldId id="1975"/>
            <p14:sldId id="1955"/>
            <p14:sldId id="1808"/>
            <p14:sldId id="1956"/>
            <p14:sldId id="1957"/>
            <p14:sldId id="1958"/>
            <p14:sldId id="1959"/>
            <p14:sldId id="1960"/>
            <p14:sldId id="1961"/>
            <p14:sldId id="1846"/>
            <p14:sldId id="1962"/>
            <p14:sldId id="1848"/>
            <p14:sldId id="1963"/>
            <p14:sldId id="1976"/>
            <p14:sldId id="1964"/>
            <p14:sldId id="1965"/>
            <p14:sldId id="1966"/>
            <p14:sldId id="1967"/>
            <p14:sldId id="1850"/>
            <p14:sldId id="1968"/>
            <p14:sldId id="1969"/>
            <p14:sldId id="1970"/>
            <p14:sldId id="1971"/>
            <p14:sldId id="1837"/>
            <p14:sldId id="1838"/>
            <p14:sldId id="1852"/>
            <p14:sldId id="1853"/>
            <p14:sldId id="1843"/>
            <p14:sldId id="1972"/>
            <p14:sldId id="1854"/>
            <p14:sldId id="1973"/>
            <p14:sldId id="1974"/>
          </p14:sldIdLst>
        </p14:section>
        <p14:section name="Untitled Section" id="{7CC160BC-104B-4CD1-950E-B33969302FAC}">
          <p14:sldIdLst>
            <p14:sldId id="1776"/>
            <p14:sldId id="1060"/>
            <p14:sldId id="18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D6E"/>
    <a:srgbClr val="BABCC0"/>
    <a:srgbClr val="E4E4E4"/>
    <a:srgbClr val="E6E6E6"/>
    <a:srgbClr val="F8F8F8"/>
    <a:srgbClr val="D61F32"/>
    <a:srgbClr val="163C6C"/>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D5DBB-2243-48BB-BD7D-C94530430B36}" v="34" dt="2026-03-13T14:55:20.19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15" autoAdjust="0"/>
  </p:normalViewPr>
  <p:slideViewPr>
    <p:cSldViewPr snapToGrid="0">
      <p:cViewPr varScale="1">
        <p:scale>
          <a:sx n="46" d="100"/>
          <a:sy n="46" d="100"/>
        </p:scale>
        <p:origin x="124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custSel addSld delSld modSld delSection modSection">
      <pc:chgData name="Vickers, Libby" userId="e250baef-1418-4325-b620-0f9540a0387b" providerId="ADAL" clId="{0E73EC16-7C2F-468E-8339-3379F614CA86}" dt="2026-03-13T14:55:26.885" v="311" actId="1076"/>
      <pc:docMkLst>
        <pc:docMk/>
      </pc:docMkLst>
      <pc:sldChg chg="modSp">
        <pc:chgData name="Vickers, Libby" userId="e250baef-1418-4325-b620-0f9540a0387b" providerId="ADAL" clId="{0E73EC16-7C2F-468E-8339-3379F614CA86}" dt="2026-03-13T04:06:39.356" v="36" actId="339"/>
        <pc:sldMkLst>
          <pc:docMk/>
          <pc:sldMk cId="3314859971" sldId="1740"/>
        </pc:sldMkLst>
        <pc:picChg chg="mod">
          <ac:chgData name="Vickers, Libby" userId="e250baef-1418-4325-b620-0f9540a0387b" providerId="ADAL" clId="{0E73EC16-7C2F-468E-8339-3379F614CA86}" dt="2026-03-13T04:06:39.356" v="36" actId="339"/>
          <ac:picMkLst>
            <pc:docMk/>
            <pc:sldMk cId="3314859971" sldId="1740"/>
            <ac:picMk id="10" creationId="{A69B2052-7E21-C3AF-2697-A2905976C8FE}"/>
          </ac:picMkLst>
        </pc:picChg>
      </pc:sldChg>
      <pc:sldChg chg="del">
        <pc:chgData name="Vickers, Libby" userId="e250baef-1418-4325-b620-0f9540a0387b" providerId="ADAL" clId="{0E73EC16-7C2F-468E-8339-3379F614CA86}" dt="2026-03-13T04:08:11.066" v="40" actId="2696"/>
        <pc:sldMkLst>
          <pc:docMk/>
          <pc:sldMk cId="3227494432" sldId="1742"/>
        </pc:sldMkLst>
      </pc:sldChg>
      <pc:sldChg chg="add">
        <pc:chgData name="Vickers, Libby" userId="e250baef-1418-4325-b620-0f9540a0387b" providerId="ADAL" clId="{0E73EC16-7C2F-468E-8339-3379F614CA86}" dt="2026-03-13T04:22:04.318" v="267"/>
        <pc:sldMkLst>
          <pc:docMk/>
          <pc:sldMk cId="618968772" sldId="1776"/>
        </pc:sldMkLst>
      </pc:sldChg>
      <pc:sldChg chg="del">
        <pc:chgData name="Vickers, Libby" userId="e250baef-1418-4325-b620-0f9540a0387b" providerId="ADAL" clId="{0E73EC16-7C2F-468E-8339-3379F614CA86}" dt="2026-03-13T04:21:58.629" v="266" actId="47"/>
        <pc:sldMkLst>
          <pc:docMk/>
          <pc:sldMk cId="3047164140" sldId="1784"/>
        </pc:sldMkLst>
      </pc:sldChg>
      <pc:sldChg chg="modSp mod">
        <pc:chgData name="Vickers, Libby" userId="e250baef-1418-4325-b620-0f9540a0387b" providerId="ADAL" clId="{0E73EC16-7C2F-468E-8339-3379F614CA86}" dt="2026-03-13T04:11:02.874" v="109" actId="20577"/>
        <pc:sldMkLst>
          <pc:docMk/>
          <pc:sldMk cId="3979769072" sldId="1808"/>
        </pc:sldMkLst>
        <pc:graphicFrameChg chg="modGraphic">
          <ac:chgData name="Vickers, Libby" userId="e250baef-1418-4325-b620-0f9540a0387b" providerId="ADAL" clId="{0E73EC16-7C2F-468E-8339-3379F614CA86}" dt="2026-03-13T04:11:02.874" v="109" actId="20577"/>
          <ac:graphicFrameMkLst>
            <pc:docMk/>
            <pc:sldMk cId="3979769072" sldId="1808"/>
            <ac:graphicFrameMk id="5" creationId="{4876E0C7-6751-77A3-54F9-49EB03006890}"/>
          </ac:graphicFrameMkLst>
        </pc:graphicFrameChg>
      </pc:sldChg>
      <pc:sldChg chg="del">
        <pc:chgData name="Vickers, Libby" userId="e250baef-1418-4325-b620-0f9540a0387b" providerId="ADAL" clId="{0E73EC16-7C2F-468E-8339-3379F614CA86}" dt="2026-03-13T01:25:37.833" v="35" actId="2696"/>
        <pc:sldMkLst>
          <pc:docMk/>
          <pc:sldMk cId="4074818752" sldId="1845"/>
        </pc:sldMkLst>
      </pc:sldChg>
      <pc:sldChg chg="addSp modSp mod">
        <pc:chgData name="Vickers, Libby" userId="e250baef-1418-4325-b620-0f9540a0387b" providerId="ADAL" clId="{0E73EC16-7C2F-468E-8339-3379F614CA86}" dt="2026-03-13T14:30:51.291" v="280" actId="1036"/>
        <pc:sldMkLst>
          <pc:docMk/>
          <pc:sldMk cId="761211233" sldId="1846"/>
        </pc:sldMkLst>
        <pc:spChg chg="mod">
          <ac:chgData name="Vickers, Libby" userId="e250baef-1418-4325-b620-0f9540a0387b" providerId="ADAL" clId="{0E73EC16-7C2F-468E-8339-3379F614CA86}" dt="2026-03-13T14:30:34.821" v="278"/>
          <ac:spMkLst>
            <pc:docMk/>
            <pc:sldMk cId="761211233" sldId="1846"/>
            <ac:spMk id="5" creationId="{7A9BB687-9F8B-CBB3-6C6B-6579F9F0B835}"/>
          </ac:spMkLst>
        </pc:spChg>
        <pc:grpChg chg="add mod">
          <ac:chgData name="Vickers, Libby" userId="e250baef-1418-4325-b620-0f9540a0387b" providerId="ADAL" clId="{0E73EC16-7C2F-468E-8339-3379F614CA86}" dt="2026-03-13T14:30:51.291" v="280" actId="1036"/>
          <ac:grpSpMkLst>
            <pc:docMk/>
            <pc:sldMk cId="761211233" sldId="1846"/>
            <ac:grpSpMk id="3" creationId="{59DEF7E5-D95A-9662-F457-26039DB9D63C}"/>
          </ac:grpSpMkLst>
        </pc:grpChg>
        <pc:picChg chg="mod">
          <ac:chgData name="Vickers, Libby" userId="e250baef-1418-4325-b620-0f9540a0387b" providerId="ADAL" clId="{0E73EC16-7C2F-468E-8339-3379F614CA86}" dt="2026-03-13T14:30:34.821" v="278"/>
          <ac:picMkLst>
            <pc:docMk/>
            <pc:sldMk cId="761211233" sldId="1846"/>
            <ac:picMk id="4" creationId="{BF259DA6-287E-91C5-026A-37F237423B59}"/>
          </ac:picMkLst>
        </pc:picChg>
      </pc:sldChg>
      <pc:sldChg chg="addSp delSp modSp del mod">
        <pc:chgData name="Vickers, Libby" userId="e250baef-1418-4325-b620-0f9540a0387b" providerId="ADAL" clId="{0E73EC16-7C2F-468E-8339-3379F614CA86}" dt="2026-03-13T14:51:17.689" v="308" actId="47"/>
        <pc:sldMkLst>
          <pc:docMk/>
          <pc:sldMk cId="2137755524" sldId="1849"/>
        </pc:sldMkLst>
        <pc:spChg chg="mod">
          <ac:chgData name="Vickers, Libby" userId="e250baef-1418-4325-b620-0f9540a0387b" providerId="ADAL" clId="{0E73EC16-7C2F-468E-8339-3379F614CA86}" dt="2026-03-13T14:49:21.345" v="299" actId="1076"/>
          <ac:spMkLst>
            <pc:docMk/>
            <pc:sldMk cId="2137755524" sldId="1849"/>
            <ac:spMk id="5" creationId="{DE67052A-9295-3A58-3BE6-C69ABC98C84E}"/>
          </ac:spMkLst>
        </pc:spChg>
        <pc:spChg chg="mod">
          <ac:chgData name="Vickers, Libby" userId="e250baef-1418-4325-b620-0f9540a0387b" providerId="ADAL" clId="{0E73EC16-7C2F-468E-8339-3379F614CA86}" dt="2026-03-13T14:49:38.813" v="306" actId="1036"/>
          <ac:spMkLst>
            <pc:docMk/>
            <pc:sldMk cId="2137755524" sldId="1849"/>
            <ac:spMk id="7" creationId="{762C0426-A546-AF1D-17FD-DB30C79EEBA3}"/>
          </ac:spMkLst>
        </pc:spChg>
        <pc:spChg chg="mod">
          <ac:chgData name="Vickers, Libby" userId="e250baef-1418-4325-b620-0f9540a0387b" providerId="ADAL" clId="{0E73EC16-7C2F-468E-8339-3379F614CA86}" dt="2026-03-13T14:33:58.106" v="288"/>
          <ac:spMkLst>
            <pc:docMk/>
            <pc:sldMk cId="2137755524" sldId="1849"/>
            <ac:spMk id="10" creationId="{CAE954CD-B161-260F-323B-B1E3F8CF8946}"/>
          </ac:spMkLst>
        </pc:spChg>
        <pc:spChg chg="mod">
          <ac:chgData name="Vickers, Libby" userId="e250baef-1418-4325-b620-0f9540a0387b" providerId="ADAL" clId="{0E73EC16-7C2F-468E-8339-3379F614CA86}" dt="2026-03-13T14:49:06.460" v="297"/>
          <ac:spMkLst>
            <pc:docMk/>
            <pc:sldMk cId="2137755524" sldId="1849"/>
            <ac:spMk id="14" creationId="{640471EF-A1D8-85B9-6F4E-E79C1AE69DD4}"/>
          </ac:spMkLst>
        </pc:spChg>
        <pc:spChg chg="mod">
          <ac:chgData name="Vickers, Libby" userId="e250baef-1418-4325-b620-0f9540a0387b" providerId="ADAL" clId="{0E73EC16-7C2F-468E-8339-3379F614CA86}" dt="2026-03-13T14:49:06.460" v="297"/>
          <ac:spMkLst>
            <pc:docMk/>
            <pc:sldMk cId="2137755524" sldId="1849"/>
            <ac:spMk id="16" creationId="{08804194-B564-3806-8F06-A2F9AC608389}"/>
          </ac:spMkLst>
        </pc:spChg>
        <pc:spChg chg="mod">
          <ac:chgData name="Vickers, Libby" userId="e250baef-1418-4325-b620-0f9540a0387b" providerId="ADAL" clId="{0E73EC16-7C2F-468E-8339-3379F614CA86}" dt="2026-03-13T14:49:06.460" v="297"/>
          <ac:spMkLst>
            <pc:docMk/>
            <pc:sldMk cId="2137755524" sldId="1849"/>
            <ac:spMk id="25" creationId="{ED760AF9-E6B9-1AFE-AA06-DC1FD5294FE2}"/>
          </ac:spMkLst>
        </pc:spChg>
        <pc:grpChg chg="add del mod">
          <ac:chgData name="Vickers, Libby" userId="e250baef-1418-4325-b620-0f9540a0387b" providerId="ADAL" clId="{0E73EC16-7C2F-468E-8339-3379F614CA86}" dt="2026-03-13T14:49:03.671" v="296" actId="478"/>
          <ac:grpSpMkLst>
            <pc:docMk/>
            <pc:sldMk cId="2137755524" sldId="1849"/>
            <ac:grpSpMk id="3" creationId="{161B6247-9F33-FCAA-FC00-E2E3FD3307BB}"/>
          </ac:grpSpMkLst>
        </pc:grpChg>
        <pc:grpChg chg="add mod ord">
          <ac:chgData name="Vickers, Libby" userId="e250baef-1418-4325-b620-0f9540a0387b" providerId="ADAL" clId="{0E73EC16-7C2F-468E-8339-3379F614CA86}" dt="2026-03-13T14:49:27.061" v="300" actId="1076"/>
          <ac:grpSpMkLst>
            <pc:docMk/>
            <pc:sldMk cId="2137755524" sldId="1849"/>
            <ac:grpSpMk id="11" creationId="{06B523F9-7786-794E-DA4E-B7E7B22CB701}"/>
          </ac:grpSpMkLst>
        </pc:grpChg>
        <pc:grpChg chg="mod">
          <ac:chgData name="Vickers, Libby" userId="e250baef-1418-4325-b620-0f9540a0387b" providerId="ADAL" clId="{0E73EC16-7C2F-468E-8339-3379F614CA86}" dt="2026-03-13T14:49:06.460" v="297"/>
          <ac:grpSpMkLst>
            <pc:docMk/>
            <pc:sldMk cId="2137755524" sldId="1849"/>
            <ac:grpSpMk id="12" creationId="{063F2095-B6E8-528A-4AE1-42BCE037F4F8}"/>
          </ac:grpSpMkLst>
        </pc:grpChg>
        <pc:grpChg chg="mod">
          <ac:chgData name="Vickers, Libby" userId="e250baef-1418-4325-b620-0f9540a0387b" providerId="ADAL" clId="{0E73EC16-7C2F-468E-8339-3379F614CA86}" dt="2026-03-13T14:49:06.460" v="297"/>
          <ac:grpSpMkLst>
            <pc:docMk/>
            <pc:sldMk cId="2137755524" sldId="1849"/>
            <ac:grpSpMk id="13" creationId="{9B6927A9-2C4F-1179-8755-F8E28984B9F1}"/>
          </ac:grpSpMkLst>
        </pc:grpChg>
        <pc:grpChg chg="mod">
          <ac:chgData name="Vickers, Libby" userId="e250baef-1418-4325-b620-0f9540a0387b" providerId="ADAL" clId="{0E73EC16-7C2F-468E-8339-3379F614CA86}" dt="2026-03-13T14:49:06.460" v="297"/>
          <ac:grpSpMkLst>
            <pc:docMk/>
            <pc:sldMk cId="2137755524" sldId="1849"/>
            <ac:grpSpMk id="17" creationId="{ED9BAA0C-F058-CC3B-CAC5-CBFE128EAB8C}"/>
          </ac:grpSpMkLst>
        </pc:grpChg>
        <pc:grpChg chg="del">
          <ac:chgData name="Vickers, Libby" userId="e250baef-1418-4325-b620-0f9540a0387b" providerId="ADAL" clId="{0E73EC16-7C2F-468E-8339-3379F614CA86}" dt="2026-03-13T14:48:56.048" v="295" actId="478"/>
          <ac:grpSpMkLst>
            <pc:docMk/>
            <pc:sldMk cId="2137755524" sldId="1849"/>
            <ac:grpSpMk id="24" creationId="{4AA97981-A597-6B23-F99D-025AF62F7BDC}"/>
          </ac:grpSpMkLst>
        </pc:grpChg>
        <pc:picChg chg="mod">
          <ac:chgData name="Vickers, Libby" userId="e250baef-1418-4325-b620-0f9540a0387b" providerId="ADAL" clId="{0E73EC16-7C2F-468E-8339-3379F614CA86}" dt="2026-03-13T14:33:58.106" v="288"/>
          <ac:picMkLst>
            <pc:docMk/>
            <pc:sldMk cId="2137755524" sldId="1849"/>
            <ac:picMk id="9" creationId="{F6B9B9CA-25C1-4983-397B-798E0029C34B}"/>
          </ac:picMkLst>
        </pc:picChg>
        <pc:picChg chg="mod">
          <ac:chgData name="Vickers, Libby" userId="e250baef-1418-4325-b620-0f9540a0387b" providerId="ADAL" clId="{0E73EC16-7C2F-468E-8339-3379F614CA86}" dt="2026-03-13T14:49:06.460" v="297"/>
          <ac:picMkLst>
            <pc:docMk/>
            <pc:sldMk cId="2137755524" sldId="1849"/>
            <ac:picMk id="15" creationId="{911D7878-19C7-BCB8-911B-BACFE4E2E0F4}"/>
          </ac:picMkLst>
        </pc:picChg>
        <pc:picChg chg="mod">
          <ac:chgData name="Vickers, Libby" userId="e250baef-1418-4325-b620-0f9540a0387b" providerId="ADAL" clId="{0E73EC16-7C2F-468E-8339-3379F614CA86}" dt="2026-03-13T14:49:06.460" v="297"/>
          <ac:picMkLst>
            <pc:docMk/>
            <pc:sldMk cId="2137755524" sldId="1849"/>
            <ac:picMk id="20" creationId="{8CDA27F6-824A-E14B-B944-396E6A825558}"/>
          </ac:picMkLst>
        </pc:picChg>
        <pc:picChg chg="mod">
          <ac:chgData name="Vickers, Libby" userId="e250baef-1418-4325-b620-0f9540a0387b" providerId="ADAL" clId="{0E73EC16-7C2F-468E-8339-3379F614CA86}" dt="2026-03-13T14:49:06.460" v="297"/>
          <ac:picMkLst>
            <pc:docMk/>
            <pc:sldMk cId="2137755524" sldId="1849"/>
            <ac:picMk id="22" creationId="{92784440-FBCB-E3B2-CE7F-5DA7304E502A}"/>
          </ac:picMkLst>
        </pc:picChg>
        <pc:picChg chg="mod ord">
          <ac:chgData name="Vickers, Libby" userId="e250baef-1418-4325-b620-0f9540a0387b" providerId="ADAL" clId="{0E73EC16-7C2F-468E-8339-3379F614CA86}" dt="2026-03-13T14:48:51.748" v="294" actId="1076"/>
          <ac:picMkLst>
            <pc:docMk/>
            <pc:sldMk cId="2137755524" sldId="1849"/>
            <ac:picMk id="23" creationId="{360506AD-999D-40BA-A24F-E1623A641334}"/>
          </ac:picMkLst>
        </pc:picChg>
      </pc:sldChg>
      <pc:sldChg chg="modSp mod">
        <pc:chgData name="Vickers, Libby" userId="e250baef-1418-4325-b620-0f9540a0387b" providerId="ADAL" clId="{0E73EC16-7C2F-468E-8339-3379F614CA86}" dt="2026-03-13T14:55:26.885" v="311" actId="1076"/>
        <pc:sldMkLst>
          <pc:docMk/>
          <pc:sldMk cId="1031993638" sldId="1854"/>
        </pc:sldMkLst>
        <pc:graphicFrameChg chg="mod">
          <ac:chgData name="Vickers, Libby" userId="e250baef-1418-4325-b620-0f9540a0387b" providerId="ADAL" clId="{0E73EC16-7C2F-468E-8339-3379F614CA86}" dt="2026-03-13T14:55:20.197" v="310"/>
          <ac:graphicFrameMkLst>
            <pc:docMk/>
            <pc:sldMk cId="1031993638" sldId="1854"/>
            <ac:graphicFrameMk id="7" creationId="{563205E5-A016-192D-F9CD-938AAF9C0CC6}"/>
          </ac:graphicFrameMkLst>
        </pc:graphicFrameChg>
        <pc:picChg chg="mod">
          <ac:chgData name="Vickers, Libby" userId="e250baef-1418-4325-b620-0f9540a0387b" providerId="ADAL" clId="{0E73EC16-7C2F-468E-8339-3379F614CA86}" dt="2026-03-13T14:55:26.885" v="311" actId="1076"/>
          <ac:picMkLst>
            <pc:docMk/>
            <pc:sldMk cId="1031993638" sldId="1854"/>
            <ac:picMk id="13" creationId="{4FBC4BC2-E737-9437-1B6E-2CBF9B78A11E}"/>
          </ac:picMkLst>
        </pc:picChg>
      </pc:sldChg>
      <pc:sldChg chg="del">
        <pc:chgData name="Vickers, Libby" userId="e250baef-1418-4325-b620-0f9540a0387b" providerId="ADAL" clId="{0E73EC16-7C2F-468E-8339-3379F614CA86}" dt="2026-03-13T01:25:37.833" v="35" actId="2696"/>
        <pc:sldMkLst>
          <pc:docMk/>
          <pc:sldMk cId="3336420228" sldId="1855"/>
        </pc:sldMkLst>
      </pc:sldChg>
      <pc:sldChg chg="del">
        <pc:chgData name="Vickers, Libby" userId="e250baef-1418-4325-b620-0f9540a0387b" providerId="ADAL" clId="{0E73EC16-7C2F-468E-8339-3379F614CA86}" dt="2026-03-13T04:07:16.484" v="38" actId="47"/>
        <pc:sldMkLst>
          <pc:docMk/>
          <pc:sldMk cId="4123586625" sldId="1864"/>
        </pc:sldMkLst>
      </pc:sldChg>
      <pc:sldChg chg="add">
        <pc:chgData name="Vickers, Libby" userId="e250baef-1418-4325-b620-0f9540a0387b" providerId="ADAL" clId="{0E73EC16-7C2F-468E-8339-3379F614CA86}" dt="2026-03-13T04:07:10.208" v="37"/>
        <pc:sldMkLst>
          <pc:docMk/>
          <pc:sldMk cId="4143083339" sldId="1881"/>
        </pc:sldMkLst>
      </pc:sldChg>
      <pc:sldChg chg="addSp delSp modSp mod">
        <pc:chgData name="Vickers, Libby" userId="e250baef-1418-4325-b620-0f9540a0387b" providerId="ADAL" clId="{0E73EC16-7C2F-468E-8339-3379F614CA86}" dt="2026-03-13T04:09:31.798" v="49" actId="478"/>
        <pc:sldMkLst>
          <pc:docMk/>
          <pc:sldMk cId="2887251042" sldId="1955"/>
        </pc:sldMkLst>
        <pc:spChg chg="del">
          <ac:chgData name="Vickers, Libby" userId="e250baef-1418-4325-b620-0f9540a0387b" providerId="ADAL" clId="{0E73EC16-7C2F-468E-8339-3379F614CA86}" dt="2026-03-13T04:09:24.024" v="47" actId="478"/>
          <ac:spMkLst>
            <pc:docMk/>
            <pc:sldMk cId="2887251042" sldId="1955"/>
            <ac:spMk id="6" creationId="{3CE8A19B-4A3A-990F-7266-222EF1982F7B}"/>
          </ac:spMkLst>
        </pc:spChg>
        <pc:spChg chg="add del mod">
          <ac:chgData name="Vickers, Libby" userId="e250baef-1418-4325-b620-0f9540a0387b" providerId="ADAL" clId="{0E73EC16-7C2F-468E-8339-3379F614CA86}" dt="2026-03-13T04:09:31.798" v="49" actId="478"/>
          <ac:spMkLst>
            <pc:docMk/>
            <pc:sldMk cId="2887251042" sldId="1955"/>
            <ac:spMk id="7" creationId="{F92CD7BE-D69B-7221-A0E0-EA07E130EDA4}"/>
          </ac:spMkLst>
        </pc:spChg>
        <pc:spChg chg="mod ord">
          <ac:chgData name="Vickers, Libby" userId="e250baef-1418-4325-b620-0f9540a0387b" providerId="ADAL" clId="{0E73EC16-7C2F-468E-8339-3379F614CA86}" dt="2026-03-13T04:09:17.034" v="46" actId="167"/>
          <ac:spMkLst>
            <pc:docMk/>
            <pc:sldMk cId="2887251042" sldId="1955"/>
            <ac:spMk id="18" creationId="{973D193A-4640-7EB0-27EC-53032EBD7CE8}"/>
          </ac:spMkLst>
        </pc:spChg>
        <pc:picChg chg="add mod ord">
          <ac:chgData name="Vickers, Libby" userId="e250baef-1418-4325-b620-0f9540a0387b" providerId="ADAL" clId="{0E73EC16-7C2F-468E-8339-3379F614CA86}" dt="2026-03-13T04:09:07.914" v="45" actId="167"/>
          <ac:picMkLst>
            <pc:docMk/>
            <pc:sldMk cId="2887251042" sldId="1955"/>
            <ac:picMk id="2" creationId="{BEFBA0FD-8534-0438-5884-C97BEC134F13}"/>
          </ac:picMkLst>
        </pc:picChg>
        <pc:picChg chg="del">
          <ac:chgData name="Vickers, Libby" userId="e250baef-1418-4325-b620-0f9540a0387b" providerId="ADAL" clId="{0E73EC16-7C2F-468E-8339-3379F614CA86}" dt="2026-03-13T04:08:54.520" v="42" actId="478"/>
          <ac:picMkLst>
            <pc:docMk/>
            <pc:sldMk cId="2887251042" sldId="1955"/>
            <ac:picMk id="3" creationId="{360932A4-5E1B-C335-42E1-69B6AA7FABE7}"/>
          </ac:picMkLst>
        </pc:picChg>
        <pc:picChg chg="add mod ord">
          <ac:chgData name="Vickers, Libby" userId="e250baef-1418-4325-b620-0f9540a0387b" providerId="ADAL" clId="{0E73EC16-7C2F-468E-8339-3379F614CA86}" dt="2026-03-13T04:09:07.914" v="45" actId="167"/>
          <ac:picMkLst>
            <pc:docMk/>
            <pc:sldMk cId="2887251042" sldId="1955"/>
            <ac:picMk id="4" creationId="{3AD84C4E-EBB3-71E6-B4A6-E433D478BE2C}"/>
          </ac:picMkLst>
        </pc:picChg>
        <pc:picChg chg="del">
          <ac:chgData name="Vickers, Libby" userId="e250baef-1418-4325-b620-0f9540a0387b" providerId="ADAL" clId="{0E73EC16-7C2F-468E-8339-3379F614CA86}" dt="2026-03-13T04:08:47.938" v="41" actId="478"/>
          <ac:picMkLst>
            <pc:docMk/>
            <pc:sldMk cId="2887251042" sldId="1955"/>
            <ac:picMk id="8" creationId="{2DA5120D-686E-ACD7-7C1A-A557006020DD}"/>
          </ac:picMkLst>
        </pc:picChg>
      </pc:sldChg>
      <pc:sldChg chg="delSp modSp mod">
        <pc:chgData name="Vickers, Libby" userId="e250baef-1418-4325-b620-0f9540a0387b" providerId="ADAL" clId="{0E73EC16-7C2F-468E-8339-3379F614CA86}" dt="2026-03-13T04:15:14.938" v="222" actId="255"/>
        <pc:sldMkLst>
          <pc:docMk/>
          <pc:sldMk cId="4170109280" sldId="1956"/>
        </pc:sldMkLst>
        <pc:spChg chg="del mod">
          <ac:chgData name="Vickers, Libby" userId="e250baef-1418-4325-b620-0f9540a0387b" providerId="ADAL" clId="{0E73EC16-7C2F-468E-8339-3379F614CA86}" dt="2026-03-13T04:12:55.879" v="177" actId="478"/>
          <ac:spMkLst>
            <pc:docMk/>
            <pc:sldMk cId="4170109280" sldId="1956"/>
            <ac:spMk id="9" creationId="{9F88FAA7-CAD4-4922-BBFE-50EBBC4870AD}"/>
          </ac:spMkLst>
        </pc:spChg>
        <pc:graphicFrameChg chg="mod modGraphic">
          <ac:chgData name="Vickers, Libby" userId="e250baef-1418-4325-b620-0f9540a0387b" providerId="ADAL" clId="{0E73EC16-7C2F-468E-8339-3379F614CA86}" dt="2026-03-13T04:15:14.938" v="222" actId="255"/>
          <ac:graphicFrameMkLst>
            <pc:docMk/>
            <pc:sldMk cId="4170109280" sldId="1956"/>
            <ac:graphicFrameMk id="8" creationId="{E8F456D6-156F-4E92-F48A-6567AB744F75}"/>
          </ac:graphicFrameMkLst>
        </pc:graphicFrameChg>
        <pc:picChg chg="mod">
          <ac:chgData name="Vickers, Libby" userId="e250baef-1418-4325-b620-0f9540a0387b" providerId="ADAL" clId="{0E73EC16-7C2F-468E-8339-3379F614CA86}" dt="2026-03-12T14:56:14.955" v="21" actId="1076"/>
          <ac:picMkLst>
            <pc:docMk/>
            <pc:sldMk cId="4170109280" sldId="1956"/>
            <ac:picMk id="13" creationId="{C1507295-3E19-F517-50C3-9F99EBB9C373}"/>
          </ac:picMkLst>
        </pc:picChg>
      </pc:sldChg>
      <pc:sldChg chg="addSp delSp modSp mod delAnim">
        <pc:chgData name="Vickers, Libby" userId="e250baef-1418-4325-b620-0f9540a0387b" providerId="ADAL" clId="{0E73EC16-7C2F-468E-8339-3379F614CA86}" dt="2026-03-13T04:17:44.482" v="236" actId="14861"/>
        <pc:sldMkLst>
          <pc:docMk/>
          <pc:sldMk cId="1170406470" sldId="1957"/>
        </pc:sldMkLst>
        <pc:picChg chg="add mod">
          <ac:chgData name="Vickers, Libby" userId="e250baef-1418-4325-b620-0f9540a0387b" providerId="ADAL" clId="{0E73EC16-7C2F-468E-8339-3379F614CA86}" dt="2026-03-13T04:17:44.482" v="236" actId="14861"/>
          <ac:picMkLst>
            <pc:docMk/>
            <pc:sldMk cId="1170406470" sldId="1957"/>
            <ac:picMk id="7" creationId="{080065AB-24E4-DFE6-7DC8-294C1B0E21F6}"/>
          </ac:picMkLst>
        </pc:picChg>
        <pc:picChg chg="del">
          <ac:chgData name="Vickers, Libby" userId="e250baef-1418-4325-b620-0f9540a0387b" providerId="ADAL" clId="{0E73EC16-7C2F-468E-8339-3379F614CA86}" dt="2026-03-13T04:16:43.157" v="223" actId="478"/>
          <ac:picMkLst>
            <pc:docMk/>
            <pc:sldMk cId="1170406470" sldId="1957"/>
            <ac:picMk id="10" creationId="{004886B7-C847-9C3B-E59E-F858AB2A7775}"/>
          </ac:picMkLst>
        </pc:picChg>
      </pc:sldChg>
      <pc:sldChg chg="modSp mod">
        <pc:chgData name="Vickers, Libby" userId="e250baef-1418-4325-b620-0f9540a0387b" providerId="ADAL" clId="{0E73EC16-7C2F-468E-8339-3379F614CA86}" dt="2026-03-13T04:19:38.202" v="239"/>
        <pc:sldMkLst>
          <pc:docMk/>
          <pc:sldMk cId="3117546272" sldId="1958"/>
        </pc:sldMkLst>
        <pc:graphicFrameChg chg="mod modGraphic">
          <ac:chgData name="Vickers, Libby" userId="e250baef-1418-4325-b620-0f9540a0387b" providerId="ADAL" clId="{0E73EC16-7C2F-468E-8339-3379F614CA86}" dt="2026-03-13T04:19:38.202" v="239"/>
          <ac:graphicFrameMkLst>
            <pc:docMk/>
            <pc:sldMk cId="3117546272" sldId="1958"/>
            <ac:graphicFrameMk id="7" creationId="{B961A880-F3D9-442A-6DBB-EF1E1934D4D1}"/>
          </ac:graphicFrameMkLst>
        </pc:graphicFrameChg>
      </pc:sldChg>
      <pc:sldChg chg="modSp mod">
        <pc:chgData name="Vickers, Libby" userId="e250baef-1418-4325-b620-0f9540a0387b" providerId="ADAL" clId="{0E73EC16-7C2F-468E-8339-3379F614CA86}" dt="2026-03-13T04:19:51.013" v="240"/>
        <pc:sldMkLst>
          <pc:docMk/>
          <pc:sldMk cId="524964096" sldId="1959"/>
        </pc:sldMkLst>
        <pc:graphicFrameChg chg="mod modGraphic">
          <ac:chgData name="Vickers, Libby" userId="e250baef-1418-4325-b620-0f9540a0387b" providerId="ADAL" clId="{0E73EC16-7C2F-468E-8339-3379F614CA86}" dt="2026-03-13T04:19:51.013" v="240"/>
          <ac:graphicFrameMkLst>
            <pc:docMk/>
            <pc:sldMk cId="524964096" sldId="1959"/>
            <ac:graphicFrameMk id="5" creationId="{003B3695-8278-C58A-29B8-D8E5F5F7E30A}"/>
          </ac:graphicFrameMkLst>
        </pc:graphicFrameChg>
      </pc:sldChg>
      <pc:sldChg chg="modSp mod">
        <pc:chgData name="Vickers, Libby" userId="e250baef-1418-4325-b620-0f9540a0387b" providerId="ADAL" clId="{0E73EC16-7C2F-468E-8339-3379F614CA86}" dt="2026-03-13T04:20:05.472" v="241"/>
        <pc:sldMkLst>
          <pc:docMk/>
          <pc:sldMk cId="3603665776" sldId="1960"/>
        </pc:sldMkLst>
        <pc:spChg chg="mod">
          <ac:chgData name="Vickers, Libby" userId="e250baef-1418-4325-b620-0f9540a0387b" providerId="ADAL" clId="{0E73EC16-7C2F-468E-8339-3379F614CA86}" dt="2026-03-09T13:29:28.807" v="4" actId="20577"/>
          <ac:spMkLst>
            <pc:docMk/>
            <pc:sldMk cId="3603665776" sldId="1960"/>
            <ac:spMk id="12" creationId="{74A8F444-DA68-D793-5614-E065FF1FE185}"/>
          </ac:spMkLst>
        </pc:spChg>
        <pc:graphicFrameChg chg="mod modGraphic">
          <ac:chgData name="Vickers, Libby" userId="e250baef-1418-4325-b620-0f9540a0387b" providerId="ADAL" clId="{0E73EC16-7C2F-468E-8339-3379F614CA86}" dt="2026-03-13T04:20:05.472" v="241"/>
          <ac:graphicFrameMkLst>
            <pc:docMk/>
            <pc:sldMk cId="3603665776" sldId="1960"/>
            <ac:graphicFrameMk id="5" creationId="{7A5B927C-E7B0-B970-DB5C-E4D32201B5CC}"/>
          </ac:graphicFrameMkLst>
        </pc:graphicFrameChg>
      </pc:sldChg>
      <pc:sldChg chg="addSp modSp mod">
        <pc:chgData name="Vickers, Libby" userId="e250baef-1418-4325-b620-0f9540a0387b" providerId="ADAL" clId="{0E73EC16-7C2F-468E-8339-3379F614CA86}" dt="2026-03-13T14:29:20.269" v="275" actId="164"/>
        <pc:sldMkLst>
          <pc:docMk/>
          <pc:sldMk cId="3429744823" sldId="1961"/>
        </pc:sldMkLst>
        <pc:spChg chg="add mod">
          <ac:chgData name="Vickers, Libby" userId="e250baef-1418-4325-b620-0f9540a0387b" providerId="ADAL" clId="{0E73EC16-7C2F-468E-8339-3379F614CA86}" dt="2026-03-13T14:29:20.269" v="275" actId="164"/>
          <ac:spMkLst>
            <pc:docMk/>
            <pc:sldMk cId="3429744823" sldId="1961"/>
            <ac:spMk id="7" creationId="{83093BC5-0616-C388-785B-1E193E7F8A93}"/>
          </ac:spMkLst>
        </pc:spChg>
        <pc:spChg chg="mod">
          <ac:chgData name="Vickers, Libby" userId="e250baef-1418-4325-b620-0f9540a0387b" providerId="ADAL" clId="{0E73EC16-7C2F-468E-8339-3379F614CA86}" dt="2026-03-12T15:00:25.890" v="33" actId="1076"/>
          <ac:spMkLst>
            <pc:docMk/>
            <pc:sldMk cId="3429744823" sldId="1961"/>
            <ac:spMk id="19" creationId="{FAA1529E-9C17-3067-36B4-2FF8AD2F7E8A}"/>
          </ac:spMkLst>
        </pc:spChg>
        <pc:grpChg chg="add mod">
          <ac:chgData name="Vickers, Libby" userId="e250baef-1418-4325-b620-0f9540a0387b" providerId="ADAL" clId="{0E73EC16-7C2F-468E-8339-3379F614CA86}" dt="2026-03-13T14:29:20.269" v="275" actId="164"/>
          <ac:grpSpMkLst>
            <pc:docMk/>
            <pc:sldMk cId="3429744823" sldId="1961"/>
            <ac:grpSpMk id="8" creationId="{01F8A18F-B4D4-AE21-D070-31D21B8A7106}"/>
          </ac:grpSpMkLst>
        </pc:grpChg>
        <pc:picChg chg="add mod">
          <ac:chgData name="Vickers, Libby" userId="e250baef-1418-4325-b620-0f9540a0387b" providerId="ADAL" clId="{0E73EC16-7C2F-468E-8339-3379F614CA86}" dt="2026-03-13T14:29:20.269" v="275" actId="164"/>
          <ac:picMkLst>
            <pc:docMk/>
            <pc:sldMk cId="3429744823" sldId="1961"/>
            <ac:picMk id="5" creationId="{A78D753C-EBB1-2C87-4337-8B892829EB35}"/>
          </ac:picMkLst>
        </pc:picChg>
      </pc:sldChg>
      <pc:sldChg chg="addSp modSp mod">
        <pc:chgData name="Vickers, Libby" userId="e250baef-1418-4325-b620-0f9540a0387b" providerId="ADAL" clId="{0E73EC16-7C2F-468E-8339-3379F614CA86}" dt="2026-03-13T14:48:45.829" v="293" actId="1076"/>
        <pc:sldMkLst>
          <pc:docMk/>
          <pc:sldMk cId="3958993997" sldId="1963"/>
        </pc:sldMkLst>
        <pc:spChg chg="mod">
          <ac:chgData name="Vickers, Libby" userId="e250baef-1418-4325-b620-0f9540a0387b" providerId="ADAL" clId="{0E73EC16-7C2F-468E-8339-3379F614CA86}" dt="2026-03-13T14:33:21.530" v="281"/>
          <ac:spMkLst>
            <pc:docMk/>
            <pc:sldMk cId="3958993997" sldId="1963"/>
            <ac:spMk id="9" creationId="{56AF5A77-ED8C-AC6C-78B4-F260F567F4A5}"/>
          </ac:spMkLst>
        </pc:spChg>
        <pc:grpChg chg="add mod">
          <ac:chgData name="Vickers, Libby" userId="e250baef-1418-4325-b620-0f9540a0387b" providerId="ADAL" clId="{0E73EC16-7C2F-468E-8339-3379F614CA86}" dt="2026-03-13T14:33:47.090" v="285" actId="1076"/>
          <ac:grpSpMkLst>
            <pc:docMk/>
            <pc:sldMk cId="3958993997" sldId="1963"/>
            <ac:grpSpMk id="3" creationId="{5BBF8977-1282-112E-47F2-7F9A45CA3ED1}"/>
          </ac:grpSpMkLst>
        </pc:grpChg>
        <pc:picChg chg="mod">
          <ac:chgData name="Vickers, Libby" userId="e250baef-1418-4325-b620-0f9540a0387b" providerId="ADAL" clId="{0E73EC16-7C2F-468E-8339-3379F614CA86}" dt="2026-03-13T14:33:21.530" v="281"/>
          <ac:picMkLst>
            <pc:docMk/>
            <pc:sldMk cId="3958993997" sldId="1963"/>
            <ac:picMk id="8" creationId="{CA8974F4-5895-A7CE-100A-22B91BC4AABF}"/>
          </ac:picMkLst>
        </pc:picChg>
        <pc:picChg chg="mod ord">
          <ac:chgData name="Vickers, Libby" userId="e250baef-1418-4325-b620-0f9540a0387b" providerId="ADAL" clId="{0E73EC16-7C2F-468E-8339-3379F614CA86}" dt="2026-03-13T14:48:45.829" v="293" actId="1076"/>
          <ac:picMkLst>
            <pc:docMk/>
            <pc:sldMk cId="3958993997" sldId="1963"/>
            <ac:picMk id="19" creationId="{BB62C8CB-8017-F666-9833-2AE2C2293A18}"/>
          </ac:picMkLst>
        </pc:picChg>
      </pc:sldChg>
      <pc:sldChg chg="modSp">
        <pc:chgData name="Vickers, Libby" userId="e250baef-1418-4325-b620-0f9540a0387b" providerId="ADAL" clId="{0E73EC16-7C2F-468E-8339-3379F614CA86}" dt="2026-03-09T13:37:06.489" v="6" actId="20577"/>
        <pc:sldMkLst>
          <pc:docMk/>
          <pc:sldMk cId="2739300805" sldId="1972"/>
        </pc:sldMkLst>
        <pc:spChg chg="mod">
          <ac:chgData name="Vickers, Libby" userId="e250baef-1418-4325-b620-0f9540a0387b" providerId="ADAL" clId="{0E73EC16-7C2F-468E-8339-3379F614CA86}" dt="2026-03-09T13:37:06.489" v="6" actId="20577"/>
          <ac:spMkLst>
            <pc:docMk/>
            <pc:sldMk cId="2739300805" sldId="1972"/>
            <ac:spMk id="9" creationId="{93507040-9FFD-A674-AC76-498C27CE0672}"/>
          </ac:spMkLst>
        </pc:spChg>
      </pc:sldChg>
      <pc:sldChg chg="addSp modSp mod">
        <pc:chgData name="Vickers, Libby" userId="e250baef-1418-4325-b620-0f9540a0387b" providerId="ADAL" clId="{0E73EC16-7C2F-468E-8339-3379F614CA86}" dt="2026-03-13T04:21:07.236" v="264"/>
        <pc:sldMkLst>
          <pc:docMk/>
          <pc:sldMk cId="2658829529" sldId="1973"/>
        </pc:sldMkLst>
        <pc:spChg chg="add mod">
          <ac:chgData name="Vickers, Libby" userId="e250baef-1418-4325-b620-0f9540a0387b" providerId="ADAL" clId="{0E73EC16-7C2F-468E-8339-3379F614CA86}" dt="2026-03-09T13:38:15.162" v="18" actId="164"/>
          <ac:spMkLst>
            <pc:docMk/>
            <pc:sldMk cId="2658829529" sldId="1973"/>
            <ac:spMk id="3" creationId="{AC03F1AA-8EBB-3BFA-6839-ACF9229379EF}"/>
          </ac:spMkLst>
        </pc:spChg>
        <pc:spChg chg="mod">
          <ac:chgData name="Vickers, Libby" userId="e250baef-1418-4325-b620-0f9540a0387b" providerId="ADAL" clId="{0E73EC16-7C2F-468E-8339-3379F614CA86}" dt="2026-03-09T13:38:15.162" v="18" actId="164"/>
          <ac:spMkLst>
            <pc:docMk/>
            <pc:sldMk cId="2658829529" sldId="1973"/>
            <ac:spMk id="13" creationId="{9A54200A-154A-DA88-B39F-DC8B79DEEE77}"/>
          </ac:spMkLst>
        </pc:spChg>
        <pc:grpChg chg="add mod">
          <ac:chgData name="Vickers, Libby" userId="e250baef-1418-4325-b620-0f9540a0387b" providerId="ADAL" clId="{0E73EC16-7C2F-468E-8339-3379F614CA86}" dt="2026-03-09T13:38:15.162" v="18" actId="164"/>
          <ac:grpSpMkLst>
            <pc:docMk/>
            <pc:sldMk cId="2658829529" sldId="1973"/>
            <ac:grpSpMk id="5" creationId="{FEEEFC7D-415A-3273-04FB-9A00D2160957}"/>
          </ac:grpSpMkLst>
        </pc:grpChg>
        <pc:graphicFrameChg chg="mod modGraphic">
          <ac:chgData name="Vickers, Libby" userId="e250baef-1418-4325-b620-0f9540a0387b" providerId="ADAL" clId="{0E73EC16-7C2F-468E-8339-3379F614CA86}" dt="2026-03-13T04:21:07.236" v="264"/>
          <ac:graphicFrameMkLst>
            <pc:docMk/>
            <pc:sldMk cId="2658829529" sldId="1973"/>
            <ac:graphicFrameMk id="9" creationId="{B9453FB9-EEDB-5DB6-E2D9-AEAAB0218092}"/>
          </ac:graphicFrameMkLst>
        </pc:graphicFrameChg>
        <pc:picChg chg="mod ord">
          <ac:chgData name="Vickers, Libby" userId="e250baef-1418-4325-b620-0f9540a0387b" providerId="ADAL" clId="{0E73EC16-7C2F-468E-8339-3379F614CA86}" dt="2026-03-09T13:38:15.162" v="18" actId="164"/>
          <ac:picMkLst>
            <pc:docMk/>
            <pc:sldMk cId="2658829529" sldId="1973"/>
            <ac:picMk id="17" creationId="{0843B8C2-18C9-95D6-C01F-CD7D229629A1}"/>
          </ac:picMkLst>
        </pc:picChg>
      </pc:sldChg>
      <pc:sldChg chg="add">
        <pc:chgData name="Vickers, Libby" userId="e250baef-1418-4325-b620-0f9540a0387b" providerId="ADAL" clId="{0E73EC16-7C2F-468E-8339-3379F614CA86}" dt="2026-03-13T04:08:01.384" v="39"/>
        <pc:sldMkLst>
          <pc:docMk/>
          <pc:sldMk cId="142501838" sldId="1975"/>
        </pc:sldMkLst>
      </pc:sldChg>
      <pc:sldChg chg="add">
        <pc:chgData name="Vickers, Libby" userId="e250baef-1418-4325-b620-0f9540a0387b" providerId="ADAL" clId="{0E73EC16-7C2F-468E-8339-3379F614CA86}" dt="2026-03-13T14:51:10.842" v="307"/>
        <pc:sldMkLst>
          <pc:docMk/>
          <pc:sldMk cId="1973428487" sldId="1976"/>
        </pc:sldMkLst>
      </pc:sldChg>
      <pc:sldChg chg="add del">
        <pc:chgData name="Vickers, Libby" userId="e250baef-1418-4325-b620-0f9540a0387b" providerId="ADAL" clId="{0E73EC16-7C2F-468E-8339-3379F614CA86}" dt="2026-03-13T14:30:22.362" v="277"/>
        <pc:sldMkLst>
          <pc:docMk/>
          <pc:sldMk cId="3527512743" sldId="19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dirty="0">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dirty="0">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dirty="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dirty="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369E-0D5E-9D36-7A2A-1ED841B8D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4AC27-B849-A4D3-9489-B74F2654D78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965C669-B98E-9B72-6B07-AEC7E46FD7B8}"/>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District and County access allows view only and includes members from all posts or squadrons in your group.  District and County access will not include Add/Modify transmittal for online membership processing.</a:t>
            </a:r>
          </a:p>
        </p:txBody>
      </p:sp>
      <p:sp>
        <p:nvSpPr>
          <p:cNvPr id="4" name="Slide Number Placeholder 3">
            <a:extLst>
              <a:ext uri="{FF2B5EF4-FFF2-40B4-BE49-F238E27FC236}">
                <a16:creationId xmlns:a16="http://schemas.microsoft.com/office/drawing/2014/main" id="{D1C9171D-0C25-C759-B529-054A16540BBF}"/>
              </a:ext>
            </a:extLst>
          </p:cNvPr>
          <p:cNvSpPr>
            <a:spLocks noGrp="1"/>
          </p:cNvSpPr>
          <p:nvPr>
            <p:ph type="sldNum" sz="quarter" idx="5"/>
          </p:nvPr>
        </p:nvSpPr>
        <p:spPr/>
        <p:txBody>
          <a:bodyPr/>
          <a:lstStyle/>
          <a:p>
            <a:fld id="{DED9A413-938C-544F-8A29-8074E2BC8166}" type="slidenum">
              <a:rPr lang="en-US" smtClean="0"/>
              <a:t>10</a:t>
            </a:fld>
            <a:endParaRPr lang="en-US" dirty="0"/>
          </a:p>
        </p:txBody>
      </p:sp>
    </p:spTree>
    <p:extLst>
      <p:ext uri="{BB962C8B-B14F-4D97-AF65-F5344CB8AC3E}">
        <p14:creationId xmlns:p14="http://schemas.microsoft.com/office/powerpoint/2010/main" val="399857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638E0-D3FF-E1D8-D6B8-9380148E2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0224D-188C-60AE-27B9-CFA4A1DD78F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9ECF892-06BD-006F-CFA8-4DC1D2A2BC8B}"/>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To edit member information, click on the member’s name.</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5394D77-4B6D-CEAA-E875-CAF14E66B07E}"/>
              </a:ext>
            </a:extLst>
          </p:cNvPr>
          <p:cNvSpPr>
            <a:spLocks noGrp="1"/>
          </p:cNvSpPr>
          <p:nvPr>
            <p:ph type="sldNum" sz="quarter" idx="5"/>
          </p:nvPr>
        </p:nvSpPr>
        <p:spPr/>
        <p:txBody>
          <a:bodyPr/>
          <a:lstStyle/>
          <a:p>
            <a:fld id="{DED9A413-938C-544F-8A29-8074E2BC8166}" type="slidenum">
              <a:rPr lang="en-US" smtClean="0"/>
              <a:t>11</a:t>
            </a:fld>
            <a:endParaRPr lang="en-US" dirty="0"/>
          </a:p>
        </p:txBody>
      </p:sp>
    </p:spTree>
    <p:extLst>
      <p:ext uri="{BB962C8B-B14F-4D97-AF65-F5344CB8AC3E}">
        <p14:creationId xmlns:p14="http://schemas.microsoft.com/office/powerpoint/2010/main" val="402713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Viewing a member displays the member’s name, ID number, contact information, demographics, and membership summaries.  &lt;1&gt; For members of both The American Legion and Sons of the American Legion, both membership summaries are displayed.  Summaries include status, paid through year, membership type, continuous years and member id number.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The membership ID number is the same for both memberships.  </a:t>
            </a:r>
          </a:p>
          <a:p>
            <a:endParaRPr lang="en-US" dirty="0"/>
          </a:p>
          <a:p>
            <a:endParaRPr lang="en-US" dirty="0"/>
          </a:p>
        </p:txBody>
      </p:sp>
    </p:spTree>
    <p:extLst>
      <p:ext uri="{BB962C8B-B14F-4D97-AF65-F5344CB8AC3E}">
        <p14:creationId xmlns:p14="http://schemas.microsoft.com/office/powerpoint/2010/main" val="4246759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Edit or add contact information by clicking the edit button in member information.</a:t>
            </a:r>
          </a:p>
        </p:txBody>
      </p:sp>
    </p:spTree>
    <p:extLst>
      <p:ext uri="{BB962C8B-B14F-4D97-AF65-F5344CB8AC3E}">
        <p14:creationId xmlns:p14="http://schemas.microsoft.com/office/powerpoint/2010/main" val="2033668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DA266-1C49-0F0C-E914-E8EA34092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10EB6-CEDB-C151-00F2-C51056A8063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AF705B0-74E0-7806-E482-D9B697B539F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Edit the primary mailing address, phone and email address using the edit links or links from the left menu.  Save updates with each entry.</a:t>
            </a:r>
          </a:p>
        </p:txBody>
      </p:sp>
    </p:spTree>
    <p:extLst>
      <p:ext uri="{BB962C8B-B14F-4D97-AF65-F5344CB8AC3E}">
        <p14:creationId xmlns:p14="http://schemas.microsoft.com/office/powerpoint/2010/main" val="285250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Use, edit, delete or add update as needed.  Members can have multiple emails and phone numbers.  A total of 3 emails can be on a member’s record.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Updating the main email addresses updates the email associated with your myLegion account.  All email communications for myLegion password and username are sent to the main address.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If one email is on file, no delete option will be available.  An email must exist on your record to have a myLegion account.  In the event you do want to delete your email address, contact National MyLegion support staff to delete. </a:t>
            </a:r>
          </a:p>
        </p:txBody>
      </p:sp>
    </p:spTree>
    <p:extLst>
      <p:ext uri="{BB962C8B-B14F-4D97-AF65-F5344CB8AC3E}">
        <p14:creationId xmlns:p14="http://schemas.microsoft.com/office/powerpoint/2010/main" val="13660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Name and demographics has 2 sections, each with an edit button. &lt;1&gt;  Use the top edit button to edit name.  Always save when updates are made.</a:t>
            </a:r>
          </a:p>
        </p:txBody>
      </p:sp>
    </p:spTree>
    <p:extLst>
      <p:ext uri="{BB962C8B-B14F-4D97-AF65-F5344CB8AC3E}">
        <p14:creationId xmlns:p14="http://schemas.microsoft.com/office/powerpoint/2010/main" val="154308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update date of birth, gender, continuous years and deceased status, click on the Edit button in the Demographics area.  &lt;1&gt; Enter updates and save.  Please note, you cannot remove deceased status through MyLegion.  If a member is flagged as deceased in error, contact your department headquarters.</a:t>
            </a:r>
          </a:p>
          <a:p>
            <a:endParaRPr lang="en-US" dirty="0"/>
          </a:p>
        </p:txBody>
      </p:sp>
    </p:spTree>
    <p:extLst>
      <p:ext uri="{BB962C8B-B14F-4D97-AF65-F5344CB8AC3E}">
        <p14:creationId xmlns:p14="http://schemas.microsoft.com/office/powerpoint/2010/main" val="1239418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Addresses allow you to update existing addresses or add an additional address to the member’s record.  Members are required to have one main, or primary, address. The primary address listed on a member record determines where the address communications are sent for  renewal notices, campaigns, and membership information.  The main address cannot be deleted.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Some members may need an additional address on file for mailing subscriptions, or committee and officer correspondence.  To add an additional address, click Add Address.  &lt;1&gt; Selecting “Make this my main address” will make this your primary mailing address.  Enter address information and save. </a:t>
            </a:r>
            <a:endParaRPr lang="en-US" dirty="0"/>
          </a:p>
        </p:txBody>
      </p:sp>
    </p:spTree>
    <p:extLst>
      <p:ext uri="{BB962C8B-B14F-4D97-AF65-F5344CB8AC3E}">
        <p14:creationId xmlns:p14="http://schemas.microsoft.com/office/powerpoint/2010/main" val="3666640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member record now has 2 addresses on file.  Notice deletion is now available.  Delete only appears for alternate contact information.</a:t>
            </a:r>
          </a:p>
        </p:txBody>
      </p:sp>
    </p:spTree>
    <p:extLst>
      <p:ext uri="{BB962C8B-B14F-4D97-AF65-F5344CB8AC3E}">
        <p14:creationId xmlns:p14="http://schemas.microsoft.com/office/powerpoint/2010/main" val="22329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and proceed to the My Groups menu. </a:t>
            </a:r>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Military Service includes branch of service, conflict and retirement information.</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MyLegion allows multiple selections to be stored on the member record.  Use the links to Edit, Delete or Add branch of service and conflict. </a:t>
            </a:r>
          </a:p>
        </p:txBody>
      </p:sp>
    </p:spTree>
    <p:extLst>
      <p:ext uri="{BB962C8B-B14F-4D97-AF65-F5344CB8AC3E}">
        <p14:creationId xmlns:p14="http://schemas.microsoft.com/office/powerpoint/2010/main" val="889576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You can also store retirement information.  To add retirement  information, click on the link Are you Retired?   Enter the date and save. </a:t>
            </a:r>
          </a:p>
        </p:txBody>
      </p:sp>
    </p:spTree>
    <p:extLst>
      <p:ext uri="{BB962C8B-B14F-4D97-AF65-F5344CB8AC3E}">
        <p14:creationId xmlns:p14="http://schemas.microsoft.com/office/powerpoint/2010/main" val="2533786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Store emergency contact information in case of an emergency.   Enter emergency contact name, relationship, phone number, any comments and save.  -  This information can be seen by local, department and department leadership in case of an emergency if the member attends events and conventions or local activity of The American Legion or Sons of The American Legion.</a:t>
            </a:r>
            <a:endParaRPr lang="en-US" dirty="0"/>
          </a:p>
          <a:p>
            <a:endParaRPr lang="en-US" dirty="0"/>
          </a:p>
        </p:txBody>
      </p:sp>
    </p:spTree>
    <p:extLst>
      <p:ext uri="{BB962C8B-B14F-4D97-AF65-F5344CB8AC3E}">
        <p14:creationId xmlns:p14="http://schemas.microsoft.com/office/powerpoint/2010/main" val="85222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Print a membership card for a member.  Click  the link to view membership card.  &lt;1&gt; Only current membership cards are available.  This page will display as blank if membership is not active.  Click on the link to view and print a card. Members who have both Legion and Sons of the American Legion members will have 2 options. </a:t>
            </a:r>
            <a:endParaRPr lang="en-US" dirty="0"/>
          </a:p>
          <a:p>
            <a:endParaRPr lang="en-US" dirty="0"/>
          </a:p>
        </p:txBody>
      </p:sp>
    </p:spTree>
    <p:extLst>
      <p:ext uri="{BB962C8B-B14F-4D97-AF65-F5344CB8AC3E}">
        <p14:creationId xmlns:p14="http://schemas.microsoft.com/office/powerpoint/2010/main" val="687949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A pdf document will open in your browser to save or print. </a:t>
            </a:r>
            <a:r>
              <a:rPr lang="en-US" dirty="0"/>
              <a:t>&lt;1&gt;</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2786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Committees lists offices held that are recorded on National’s membership system.  It will display current and past positions.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This area is view only and reflects officers reported to National HQs.  Officer updates are reported through your department using a post officers certification form.  Incorrect committee information should be reported to your department.</a:t>
            </a:r>
          </a:p>
        </p:txBody>
      </p:sp>
    </p:spTree>
    <p:extLst>
      <p:ext uri="{BB962C8B-B14F-4D97-AF65-F5344CB8AC3E}">
        <p14:creationId xmlns:p14="http://schemas.microsoft.com/office/powerpoint/2010/main" val="2715979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Paid up for life allows you to assist members with the online application.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Members that are already PUFL and expired members will result in an error.   Proceeding through the application provides the cost for PUFL membership either paid in full or using the 12-month payment plan.</a:t>
            </a:r>
          </a:p>
        </p:txBody>
      </p:sp>
    </p:spTree>
    <p:extLst>
      <p:ext uri="{BB962C8B-B14F-4D97-AF65-F5344CB8AC3E}">
        <p14:creationId xmlns:p14="http://schemas.microsoft.com/office/powerpoint/2010/main" val="1106928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Assign group permissions should be used with caution.  This tool allows adjutants and commanders to grant access to post and squadron membership to other members.</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To add, delete or edit management settings, click edit.</a:t>
            </a:r>
            <a:r>
              <a:rPr lang="en-US" dirty="0"/>
              <a:t> &lt;1&gt;  </a:t>
            </a:r>
          </a:p>
          <a:p>
            <a:endParaRPr lang="en-US" dirty="0"/>
          </a:p>
        </p:txBody>
      </p:sp>
    </p:spTree>
    <p:extLst>
      <p:ext uri="{BB962C8B-B14F-4D97-AF65-F5344CB8AC3E}">
        <p14:creationId xmlns:p14="http://schemas.microsoft.com/office/powerpoint/2010/main" val="2174649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provide the same access adjutants and commanders have, begin by selecting</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Online Group Manager.  This is the minimum permission requirement.  It provides access to view members and a quick link to member email addresses.  Selecting this option only results in view only and records cannot be updated.</a:t>
            </a:r>
            <a:endParaRPr lang="en-US" dirty="0"/>
          </a:p>
        </p:txBody>
      </p:sp>
    </p:spTree>
    <p:extLst>
      <p:ext uri="{BB962C8B-B14F-4D97-AF65-F5344CB8AC3E}">
        <p14:creationId xmlns:p14="http://schemas.microsoft.com/office/powerpoint/2010/main" val="2019216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Check Edit Individual Profile to grant authority to add and edit member information.  &lt;1&gt; Edit Group Profile provides access to View Members, Global Member Search, Group Attributes. Reports, Letters, Labels and Officer Materials.</a:t>
            </a:r>
          </a:p>
          <a:p>
            <a:endParaRPr lang="en-US" i="0" dirty="0">
              <a:solidFill>
                <a:srgbClr val="4D4D4D"/>
              </a:solidFill>
              <a:latin typeface="latoregular"/>
            </a:endParaRPr>
          </a:p>
          <a:p>
            <a:endParaRPr lang="en-US" i="0" dirty="0">
              <a:solidFill>
                <a:srgbClr val="4D4D4D"/>
              </a:solidFill>
              <a:latin typeface="latoregular"/>
            </a:endParaRPr>
          </a:p>
          <a:p>
            <a:pPr marL="0" marR="0" lvl="0" indent="0" defTabSz="457200" eaLnBrk="1" fontAlgn="auto" latinLnBrk="0" hangingPunct="1">
              <a:lnSpc>
                <a:spcPct val="117999"/>
              </a:lnSpc>
              <a:spcBef>
                <a:spcPts val="0"/>
              </a:spcBef>
              <a:spcAft>
                <a:spcPts val="0"/>
              </a:spcAft>
              <a:buClrTx/>
              <a:buSzTx/>
              <a:buFontTx/>
              <a:buNone/>
              <a:tabLst/>
              <a:defRPr/>
            </a:pPr>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403072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4024-D784-41F4-F925-0E3E64909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C8524-D9C6-F132-06C6-0104E4C83F9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3EA0350-8A5F-6E5B-07F5-8995F523413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 Groups is the administrative side of myLegion available to adjutants and commanders and assigned administrators.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If you do not have a My Groups menu and are a current adjutant or commander, contact your department headquarters.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245871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Register or Order for a group is now the setting to allow other members to process membership online using Add/Modify transmittal.  This permission allows the member to renew, transfer and add new members as well as update payment information.</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 The last setting is only available to adjutants and commanders.  This setting allows the member to provide management settings for other members.</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After the desired management settings are assigned, click on the Save button.</a:t>
            </a:r>
            <a:endParaRPr lang="en-US" i="0" dirty="0">
              <a:solidFill>
                <a:srgbClr val="4D4D4D"/>
              </a:solidFill>
              <a:latin typeface="latoregular"/>
            </a:endParaRPr>
          </a:p>
          <a:p>
            <a:endParaRPr lang="en-US" dirty="0"/>
          </a:p>
        </p:txBody>
      </p:sp>
    </p:spTree>
    <p:extLst>
      <p:ext uri="{BB962C8B-B14F-4D97-AF65-F5344CB8AC3E}">
        <p14:creationId xmlns:p14="http://schemas.microsoft.com/office/powerpoint/2010/main" val="1880746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Permissions added will display.  The next time the member logs into their myLegion account, they will have access group membership.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 No end date is set when applying these permissions.  Permissions can be removed by returning to Edit and unchecking the selections. It is important to keep track of anyone given permission to others.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&lt;2&gt; Select back to view members to search for more names or select Group Profile to return to the group home page.</a:t>
            </a:r>
          </a:p>
          <a:p>
            <a:r>
              <a:rPr lang="en-US" sz="2200" b="0" i="0" dirty="0">
                <a:effectLst/>
                <a:latin typeface="Avenir Next" panose="020B0503020202020204" pitchFamily="34" charset="0"/>
                <a:ea typeface="+mn-ea"/>
                <a:cs typeface="+mn-cs"/>
                <a:sym typeface="Helvetica Neue"/>
              </a:rPr>
              <a:t> </a:t>
            </a:r>
          </a:p>
          <a:p>
            <a:endParaRPr lang="en-US" dirty="0"/>
          </a:p>
        </p:txBody>
      </p:sp>
    </p:spTree>
    <p:extLst>
      <p:ext uri="{BB962C8B-B14F-4D97-AF65-F5344CB8AC3E}">
        <p14:creationId xmlns:p14="http://schemas.microsoft.com/office/powerpoint/2010/main" val="1878983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2200" b="0" i="0" dirty="0">
                <a:effectLst/>
                <a:latin typeface="Avenir Next" panose="020B0503020202020204" pitchFamily="34" charset="0"/>
                <a:ea typeface="+mn-ea"/>
                <a:cs typeface="+mn-cs"/>
                <a:sym typeface="Helvetica Neue"/>
              </a:rPr>
              <a:t>myLegion allows you to email a single member or group or members.  The default browser for emailing through myLegion is Microsoft Outlook.</a:t>
            </a:r>
          </a:p>
          <a:p>
            <a:pPr hangingPunct="0"/>
            <a:r>
              <a:rPr lang="en-US" sz="2200" b="0" i="0" dirty="0">
                <a:effectLst/>
                <a:latin typeface="Avenir Next" panose="020B0503020202020204" pitchFamily="34" charset="0"/>
                <a:ea typeface="+mn-ea"/>
                <a:cs typeface="+mn-cs"/>
                <a:sym typeface="Helvetica Neue"/>
              </a:rPr>
              <a:t> </a:t>
            </a:r>
          </a:p>
          <a:p>
            <a:pPr hangingPunct="0"/>
            <a:r>
              <a:rPr lang="en-US" sz="2200" b="0" i="0" dirty="0">
                <a:effectLst/>
                <a:latin typeface="Avenir Next" panose="020B0503020202020204" pitchFamily="34" charset="0"/>
                <a:ea typeface="+mn-ea"/>
                <a:cs typeface="+mn-cs"/>
                <a:sym typeface="Helvetica Neue"/>
              </a:rPr>
              <a:t>Outlook imposes several email restrictions, including sending limits, attachment size limits, and message delivery restrictions, which can impact your email communications.</a:t>
            </a:r>
          </a:p>
        </p:txBody>
      </p:sp>
    </p:spTree>
    <p:extLst>
      <p:ext uri="{BB962C8B-B14F-4D97-AF65-F5344CB8AC3E}">
        <p14:creationId xmlns:p14="http://schemas.microsoft.com/office/powerpoint/2010/main" val="868591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&lt;1&gt; To email and individual member, search them and click on the email hyperlink.  &lt;2&gt; This opens your email browser to write and send an email.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The default email browser is Microsoft Outlook.  If you are using another browser such as Gmail or yahoo, it will be required to set your browser-based email default preference.</a:t>
            </a:r>
            <a:endParaRPr lang="en-US" dirty="0"/>
          </a:p>
        </p:txBody>
      </p:sp>
    </p:spTree>
    <p:extLst>
      <p:ext uri="{BB962C8B-B14F-4D97-AF65-F5344CB8AC3E}">
        <p14:creationId xmlns:p14="http://schemas.microsoft.com/office/powerpoint/2010/main" val="1183245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AF5E-B1E7-20EB-B8D1-68D002DE3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71BDD-B5B9-5219-A6BF-B86CC53E557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953A9DC-3909-D646-6AEF-D710FE7B311D}"/>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Email a group of members by first selecting the records.  The search fields allow you to filter the data.  Search for the members to email.  &lt;1&gt; Click View All.  &lt;2&gt; Check all names in the list by clicking the checkbox in the title row.  &lt;3&gt;Using the Actions menu, choose Send Email and click Go.</a:t>
            </a:r>
          </a:p>
          <a:p>
            <a:endParaRPr lang="en-US" dirty="0"/>
          </a:p>
        </p:txBody>
      </p:sp>
    </p:spTree>
    <p:extLst>
      <p:ext uri="{BB962C8B-B14F-4D97-AF65-F5344CB8AC3E}">
        <p14:creationId xmlns:p14="http://schemas.microsoft.com/office/powerpoint/2010/main" val="2081600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MS Outlook opens with recipients in BCC.</a:t>
            </a:r>
          </a:p>
        </p:txBody>
      </p:sp>
    </p:spTree>
    <p:extLst>
      <p:ext uri="{BB962C8B-B14F-4D97-AF65-F5344CB8AC3E}">
        <p14:creationId xmlns:p14="http://schemas.microsoft.com/office/powerpoint/2010/main" val="1640725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Online help is available from the top Menu “Find Help”.  </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Step by step instructions, videos and training presentations will assist with how to manage groups in MyLegion.  </a:t>
            </a:r>
          </a:p>
        </p:txBody>
      </p:sp>
    </p:spTree>
    <p:extLst>
      <p:ext uri="{BB962C8B-B14F-4D97-AF65-F5344CB8AC3E}">
        <p14:creationId xmlns:p14="http://schemas.microsoft.com/office/powerpoint/2010/main" val="3854517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37</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Legion leadership have access to both legion and Sons of the American Legion groups.   Officer groups are view only.  All officers are reported through department headquarters.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Post adjutants and commanders have access to both post and squadron membership.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Clicking on the group will navigate you to the administrative side of MyLegion, group profile.</a:t>
            </a:r>
          </a:p>
          <a:p>
            <a:endParaRPr lang="en-US" dirty="0"/>
          </a:p>
        </p:txBody>
      </p:sp>
    </p:spTree>
    <p:extLst>
      <p:ext uri="{BB962C8B-B14F-4D97-AF65-F5344CB8AC3E}">
        <p14:creationId xmlns:p14="http://schemas.microsoft.com/office/powerpoint/2010/main" val="385451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View and manage member information using “View Members”.  View Members takes you to the current membership list.</a:t>
            </a:r>
          </a:p>
        </p:txBody>
      </p:sp>
    </p:spTree>
    <p:extLst>
      <p:ext uri="{BB962C8B-B14F-4D97-AF65-F5344CB8AC3E}">
        <p14:creationId xmlns:p14="http://schemas.microsoft.com/office/powerpoint/2010/main" val="216154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3615-298C-DD99-AF32-43C792F61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A3E84-587A-BA80-08AB-954D8F03698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CEE2F25-2AC2-CFE7-2EF7-464EAF5A6532}"/>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View members display current, expired and deceased members.   It does not include members who have transferred out.  Search filters allow you to find a specific member or group of members.  Using Paid Through Year, identify current, expired, and future paid members.   Only one paid year will show.  If a member is paid for a future year, they are also paid for current year.</a:t>
            </a:r>
          </a:p>
          <a:p>
            <a:pPr fontAlgn="base"/>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 Do not use this area for reports.  Use view members for a quick view or member info,  maintenance, and email communications.</a:t>
            </a:r>
          </a:p>
        </p:txBody>
      </p:sp>
      <p:sp>
        <p:nvSpPr>
          <p:cNvPr id="4" name="Slide Number Placeholder 3">
            <a:extLst>
              <a:ext uri="{FF2B5EF4-FFF2-40B4-BE49-F238E27FC236}">
                <a16:creationId xmlns:a16="http://schemas.microsoft.com/office/drawing/2014/main" id="{CF076195-63BE-7770-CCFB-E7323D995317}"/>
              </a:ext>
            </a:extLst>
          </p:cNvPr>
          <p:cNvSpPr>
            <a:spLocks noGrp="1"/>
          </p:cNvSpPr>
          <p:nvPr>
            <p:ph type="sldNum" sz="quarter" idx="5"/>
          </p:nvPr>
        </p:nvSpPr>
        <p:spPr/>
        <p:txBody>
          <a:bodyPr/>
          <a:lstStyle/>
          <a:p>
            <a:fld id="{DED9A413-938C-544F-8A29-8074E2BC8166}" type="slidenum">
              <a:rPr lang="en-US" smtClean="0"/>
              <a:t>6</a:t>
            </a:fld>
            <a:endParaRPr lang="en-US" dirty="0"/>
          </a:p>
        </p:txBody>
      </p:sp>
    </p:spTree>
    <p:extLst>
      <p:ext uri="{BB962C8B-B14F-4D97-AF65-F5344CB8AC3E}">
        <p14:creationId xmlns:p14="http://schemas.microsoft.com/office/powerpoint/2010/main" val="364751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1774E-B575-013B-97DE-CE41F4A0C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8483D-FADF-F195-9EA6-E6B8DC48CF1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4281102-3F56-1963-5795-A894B3860771}"/>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The data table provides member information including member ID, contact information, demographics, last paid year and status.</a:t>
            </a:r>
          </a:p>
          <a:p>
            <a:pPr fontAlgn="base"/>
            <a:r>
              <a:rPr lang="en-US" sz="2200" b="0" i="0" dirty="0">
                <a:effectLst/>
                <a:latin typeface="Avenir Next" panose="020B0503020202020204" pitchFamily="34" charset="0"/>
                <a:ea typeface="+mn-ea"/>
                <a:cs typeface="+mn-cs"/>
                <a:sym typeface="Helvetica Neue"/>
              </a:rPr>
              <a:t> </a:t>
            </a:r>
          </a:p>
          <a:p>
            <a:pPr fontAlgn="base"/>
            <a:r>
              <a:rPr lang="en-US" sz="2200" b="0" i="0" dirty="0">
                <a:effectLst/>
                <a:latin typeface="Avenir Next" panose="020B0503020202020204" pitchFamily="34" charset="0"/>
                <a:ea typeface="+mn-ea"/>
                <a:cs typeface="+mn-cs"/>
                <a:sym typeface="Helvetica Neue"/>
              </a:rPr>
              <a:t>The view members list is alphabetical.  Click on any of the title columns and navigation icons to sort and go from page to page. </a:t>
            </a:r>
            <a:r>
              <a:rPr lang="en-US" b="0" i="0" u="none" strike="noStrike" dirty="0">
                <a:solidFill>
                  <a:srgbClr val="000000"/>
                </a:solidFill>
                <a:effectLst/>
                <a:latin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F3D857B3-76D1-3DAB-8FAB-ECB0113B73BF}"/>
              </a:ext>
            </a:extLst>
          </p:cNvPr>
          <p:cNvSpPr>
            <a:spLocks noGrp="1"/>
          </p:cNvSpPr>
          <p:nvPr>
            <p:ph type="sldNum" sz="quarter" idx="5"/>
          </p:nvPr>
        </p:nvSpPr>
        <p:spPr/>
        <p:txBody>
          <a:bodyPr/>
          <a:lstStyle/>
          <a:p>
            <a:fld id="{DED9A413-938C-544F-8A29-8074E2BC8166}" type="slidenum">
              <a:rPr lang="en-US" smtClean="0"/>
              <a:t>7</a:t>
            </a:fld>
            <a:endParaRPr lang="en-US" dirty="0"/>
          </a:p>
        </p:txBody>
      </p:sp>
    </p:spTree>
    <p:extLst>
      <p:ext uri="{BB962C8B-B14F-4D97-AF65-F5344CB8AC3E}">
        <p14:creationId xmlns:p14="http://schemas.microsoft.com/office/powerpoint/2010/main" val="199951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1B472-256F-AC58-78AB-8AB8364F1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8A147-E57D-EF48-3D28-821C60A294C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E151C3A-D6EA-C98B-FF4B-C47BEB58A2B4}"/>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New members in a pending transmittal are assigned a member ID# and will be in the list as expired with zero continuous years.   This information updates when the transmittal completes.</a:t>
            </a:r>
          </a:p>
        </p:txBody>
      </p:sp>
      <p:sp>
        <p:nvSpPr>
          <p:cNvPr id="4" name="Slide Number Placeholder 3">
            <a:extLst>
              <a:ext uri="{FF2B5EF4-FFF2-40B4-BE49-F238E27FC236}">
                <a16:creationId xmlns:a16="http://schemas.microsoft.com/office/drawing/2014/main" id="{4E222EC5-21A4-5786-B940-7BF139D00F81}"/>
              </a:ext>
            </a:extLst>
          </p:cNvPr>
          <p:cNvSpPr>
            <a:spLocks noGrp="1"/>
          </p:cNvSpPr>
          <p:nvPr>
            <p:ph type="sldNum" sz="quarter" idx="5"/>
          </p:nvPr>
        </p:nvSpPr>
        <p:spPr/>
        <p:txBody>
          <a:bodyPr/>
          <a:lstStyle/>
          <a:p>
            <a:fld id="{DED9A413-938C-544F-8A29-8074E2BC8166}" type="slidenum">
              <a:rPr lang="en-US" smtClean="0"/>
              <a:t>8</a:t>
            </a:fld>
            <a:endParaRPr lang="en-US" dirty="0"/>
          </a:p>
        </p:txBody>
      </p:sp>
    </p:spTree>
    <p:extLst>
      <p:ext uri="{BB962C8B-B14F-4D97-AF65-F5344CB8AC3E}">
        <p14:creationId xmlns:p14="http://schemas.microsoft.com/office/powerpoint/2010/main" val="21683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2F17F-5351-160D-38A6-9BAA077E6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26098-670B-4222-0F5A-89EF027AC2A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0CDD177-7A13-03DE-19BD-30CED6F5839C}"/>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The view member list includes member contact and demographic information, last paid membership year and status.  Members who have transferred out will not be included in the list.   Addresses that are flagged as undeliverable will have a Yes in the undeliverable field.  Members with an undeliverable address do not receive renewal notices, The American Legion magazine, or any other mailed publications.</a:t>
            </a:r>
          </a:p>
        </p:txBody>
      </p:sp>
      <p:sp>
        <p:nvSpPr>
          <p:cNvPr id="4" name="Slide Number Placeholder 3">
            <a:extLst>
              <a:ext uri="{FF2B5EF4-FFF2-40B4-BE49-F238E27FC236}">
                <a16:creationId xmlns:a16="http://schemas.microsoft.com/office/drawing/2014/main" id="{8D8809F8-08AD-2E82-EFEC-7200A13D8AD7}"/>
              </a:ext>
            </a:extLst>
          </p:cNvPr>
          <p:cNvSpPr>
            <a:spLocks noGrp="1"/>
          </p:cNvSpPr>
          <p:nvPr>
            <p:ph type="sldNum" sz="quarter" idx="5"/>
          </p:nvPr>
        </p:nvSpPr>
        <p:spPr/>
        <p:txBody>
          <a:bodyPr/>
          <a:lstStyle/>
          <a:p>
            <a:fld id="{DED9A413-938C-544F-8A29-8074E2BC8166}" type="slidenum">
              <a:rPr lang="en-US" smtClean="0"/>
              <a:t>9</a:t>
            </a:fld>
            <a:endParaRPr lang="en-US" dirty="0"/>
          </a:p>
        </p:txBody>
      </p:sp>
    </p:spTree>
    <p:extLst>
      <p:ext uri="{BB962C8B-B14F-4D97-AF65-F5344CB8AC3E}">
        <p14:creationId xmlns:p14="http://schemas.microsoft.com/office/powerpoint/2010/main" val="2913067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20.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9.png"/><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30ECB-8A7E-2D64-A6EE-96303E914503}"/>
              </a:ext>
            </a:extLst>
          </p:cNvPr>
          <p:cNvSpPr/>
          <p:nvPr/>
        </p:nvSpPr>
        <p:spPr>
          <a:xfrm>
            <a:off x="7535917" y="0"/>
            <a:ext cx="9804346" cy="9753600"/>
          </a:xfrm>
          <a:prstGeom prst="rect">
            <a:avLst/>
          </a:prstGeom>
          <a:solidFill>
            <a:srgbClr val="173D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863497" y="279076"/>
            <a:ext cx="9476766" cy="1309934"/>
          </a:xfrm>
        </p:spPr>
        <p:txBody>
          <a:bodyPr/>
          <a:lstStyle/>
          <a:p>
            <a:r>
              <a:rPr lang="en-US" dirty="0"/>
              <a:t>MYLEGION: MBR MANAGEMENT</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863497" y="1589010"/>
            <a:ext cx="8912225" cy="987970"/>
          </a:xfrm>
        </p:spPr>
        <p:txBody>
          <a:bodyPr/>
          <a:lstStyle/>
          <a:p>
            <a:r>
              <a:rPr lang="en-US" dirty="0"/>
              <a:t>Manage LGN and SAL membership.  View, edit, print membership card, assign group permission, and email a single member or group of members.</a:t>
            </a:r>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r>
              <a:rPr lang="en-US" dirty="0"/>
              <a:t>2026</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2F11-9232-DED2-9C69-06B9F0ED37F4}"/>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9562D834-0985-912D-96EC-6953B2844F72}"/>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DC6808F8-4EEF-DA6D-2EE3-055B3EF8A535}"/>
              </a:ext>
            </a:extLst>
          </p:cNvPr>
          <p:cNvSpPr/>
          <p:nvPr/>
        </p:nvSpPr>
        <p:spPr>
          <a:xfrm>
            <a:off x="1544749" y="2765474"/>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EE7EE87-3119-5E9C-EBB1-0CFF02ADD494}"/>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9" name="Rectangle 8">
            <a:extLst>
              <a:ext uri="{FF2B5EF4-FFF2-40B4-BE49-F238E27FC236}">
                <a16:creationId xmlns:a16="http://schemas.microsoft.com/office/drawing/2014/main" id="{C9448CFD-0702-DBD6-C269-FCA8849E8FE0}"/>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A94D0F7-353B-87DD-032F-AE91CBE1991C}"/>
              </a:ext>
            </a:extLst>
          </p:cNvPr>
          <p:cNvSpPr/>
          <p:nvPr/>
        </p:nvSpPr>
        <p:spPr>
          <a:xfrm>
            <a:off x="-829461" y="910633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766711-1DBC-3BE4-EA26-0779B3D3CB27}"/>
              </a:ext>
            </a:extLst>
          </p:cNvPr>
          <p:cNvSpPr/>
          <p:nvPr/>
        </p:nvSpPr>
        <p:spPr>
          <a:xfrm>
            <a:off x="1090779" y="8374713"/>
            <a:ext cx="15463118" cy="22302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003B3695-8278-C58A-29B8-D8E5F5F7E30A}"/>
              </a:ext>
            </a:extLst>
          </p:cNvPr>
          <p:cNvGraphicFramePr>
            <a:graphicFrameLocks noGrp="1"/>
          </p:cNvGraphicFramePr>
          <p:nvPr>
            <p:extLst>
              <p:ext uri="{D42A27DB-BD31-4B8C-83A1-F6EECF244321}">
                <p14:modId xmlns:p14="http://schemas.microsoft.com/office/powerpoint/2010/main" val="3346873845"/>
              </p:ext>
            </p:extLst>
          </p:nvPr>
        </p:nvGraphicFramePr>
        <p:xfrm>
          <a:off x="1448950" y="2754982"/>
          <a:ext cx="14342035" cy="5414679"/>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745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bl>
          </a:graphicData>
        </a:graphic>
      </p:graphicFrame>
      <p:sp>
        <p:nvSpPr>
          <p:cNvPr id="4" name="&quot;Not Allowed&quot; Symbol 3">
            <a:extLst>
              <a:ext uri="{FF2B5EF4-FFF2-40B4-BE49-F238E27FC236}">
                <a16:creationId xmlns:a16="http://schemas.microsoft.com/office/drawing/2014/main" id="{2F317D86-F32B-F7E0-21D7-C773C6913A6E}"/>
              </a:ext>
            </a:extLst>
          </p:cNvPr>
          <p:cNvSpPr/>
          <p:nvPr/>
        </p:nvSpPr>
        <p:spPr>
          <a:xfrm>
            <a:off x="2584382" y="3447080"/>
            <a:ext cx="689009" cy="622000"/>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646A6E39-5B8A-11F4-0667-DB49C707F12C}"/>
              </a:ext>
            </a:extLst>
          </p:cNvPr>
          <p:cNvSpPr txBox="1"/>
          <p:nvPr/>
        </p:nvSpPr>
        <p:spPr>
          <a:xfrm>
            <a:off x="5060662" y="994366"/>
            <a:ext cx="5850947" cy="3046988"/>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District and county have view only access and will not see the Add/Modify Transmittal button for online membership processing.</a:t>
            </a:r>
          </a:p>
          <a:p>
            <a:endParaRPr lang="en-US" dirty="0"/>
          </a:p>
        </p:txBody>
      </p:sp>
      <p:sp>
        <p:nvSpPr>
          <p:cNvPr id="8" name="&quot;Not Allowed&quot; Symbol 7">
            <a:extLst>
              <a:ext uri="{FF2B5EF4-FFF2-40B4-BE49-F238E27FC236}">
                <a16:creationId xmlns:a16="http://schemas.microsoft.com/office/drawing/2014/main" id="{4318AADA-E02A-55DA-E4C6-AAC8B4E3E142}"/>
              </a:ext>
            </a:extLst>
          </p:cNvPr>
          <p:cNvSpPr/>
          <p:nvPr/>
        </p:nvSpPr>
        <p:spPr>
          <a:xfrm>
            <a:off x="12167385" y="337123"/>
            <a:ext cx="689009" cy="622000"/>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52496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5E07-394A-4CBD-0EB6-DB9287CB8F99}"/>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A0269C5F-0BA3-525B-E35C-ED516D96FC7A}"/>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E935C705-66BF-057C-0D89-F08697047F5A}"/>
              </a:ext>
            </a:extLst>
          </p:cNvPr>
          <p:cNvSpPr/>
          <p:nvPr/>
        </p:nvSpPr>
        <p:spPr>
          <a:xfrm>
            <a:off x="1490943" y="2754855"/>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4174D56-0DE0-E9B9-DBAC-A720FBEFEBAA}"/>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9" name="Rectangle 8">
            <a:extLst>
              <a:ext uri="{FF2B5EF4-FFF2-40B4-BE49-F238E27FC236}">
                <a16:creationId xmlns:a16="http://schemas.microsoft.com/office/drawing/2014/main" id="{50CFCEAF-671B-A497-E1F7-BB7484C90609}"/>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43C3D76-4726-4E09-E7D2-8FC53BAF6BFF}"/>
              </a:ext>
            </a:extLst>
          </p:cNvPr>
          <p:cNvSpPr/>
          <p:nvPr/>
        </p:nvSpPr>
        <p:spPr>
          <a:xfrm>
            <a:off x="1090779" y="839470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26F4309-6757-F7DF-D259-FA6ECD8151C6}"/>
              </a:ext>
            </a:extLst>
          </p:cNvPr>
          <p:cNvSpPr txBox="1"/>
          <p:nvPr/>
        </p:nvSpPr>
        <p:spPr>
          <a:xfrm>
            <a:off x="4582886" y="490335"/>
            <a:ext cx="5932714" cy="584775"/>
          </a:xfrm>
          <a:prstGeom prst="rect">
            <a:avLst/>
          </a:prstGeom>
          <a:solidFill>
            <a:schemeClr val="bg1"/>
          </a:solidFill>
        </p:spPr>
        <p:txBody>
          <a:bodyPr wrap="square" rtlCol="0">
            <a:spAutoFit/>
          </a:bodyPr>
          <a:lstStyle/>
          <a:p>
            <a:pPr algn="l"/>
            <a:r>
              <a:rPr lang="en-US" sz="3200" b="1" dirty="0">
                <a:solidFill>
                  <a:srgbClr val="FF0000"/>
                </a:solidFill>
              </a:rPr>
              <a:t>Edit</a:t>
            </a:r>
          </a:p>
        </p:txBody>
      </p:sp>
      <p:graphicFrame>
        <p:nvGraphicFramePr>
          <p:cNvPr id="5" name="Table 4">
            <a:extLst>
              <a:ext uri="{FF2B5EF4-FFF2-40B4-BE49-F238E27FC236}">
                <a16:creationId xmlns:a16="http://schemas.microsoft.com/office/drawing/2014/main" id="{7A5B927C-E7B0-B970-DB5C-E4D32201B5CC}"/>
              </a:ext>
            </a:extLst>
          </p:cNvPr>
          <p:cNvGraphicFramePr>
            <a:graphicFrameLocks noGrp="1"/>
          </p:cNvGraphicFramePr>
          <p:nvPr>
            <p:extLst>
              <p:ext uri="{D42A27DB-BD31-4B8C-83A1-F6EECF244321}">
                <p14:modId xmlns:p14="http://schemas.microsoft.com/office/powerpoint/2010/main" val="56664311"/>
              </p:ext>
            </p:extLst>
          </p:nvPr>
        </p:nvGraphicFramePr>
        <p:xfrm>
          <a:off x="1448950" y="2757195"/>
          <a:ext cx="14300042" cy="6234411"/>
        </p:xfrm>
        <a:graphic>
          <a:graphicData uri="http://schemas.openxmlformats.org/drawingml/2006/table">
            <a:tbl>
              <a:tblPr firstRow="1" bandRow="1">
                <a:tableStyleId>{D27102A9-8310-4765-A935-A1911B00CA55}</a:tableStyleId>
              </a:tblPr>
              <a:tblGrid>
                <a:gridCol w="1038896">
                  <a:extLst>
                    <a:ext uri="{9D8B030D-6E8A-4147-A177-3AD203B41FA5}">
                      <a16:colId xmlns:a16="http://schemas.microsoft.com/office/drawing/2014/main" val="1181324809"/>
                    </a:ext>
                  </a:extLst>
                </a:gridCol>
                <a:gridCol w="944880">
                  <a:extLst>
                    <a:ext uri="{9D8B030D-6E8A-4147-A177-3AD203B41FA5}">
                      <a16:colId xmlns:a16="http://schemas.microsoft.com/office/drawing/2014/main" val="265809915"/>
                    </a:ext>
                  </a:extLst>
                </a:gridCol>
                <a:gridCol w="1396015">
                  <a:extLst>
                    <a:ext uri="{9D8B030D-6E8A-4147-A177-3AD203B41FA5}">
                      <a16:colId xmlns:a16="http://schemas.microsoft.com/office/drawing/2014/main" val="2659719416"/>
                    </a:ext>
                  </a:extLst>
                </a:gridCol>
                <a:gridCol w="944880">
                  <a:extLst>
                    <a:ext uri="{9D8B030D-6E8A-4147-A177-3AD203B41FA5}">
                      <a16:colId xmlns:a16="http://schemas.microsoft.com/office/drawing/2014/main" val="1117015927"/>
                    </a:ext>
                  </a:extLst>
                </a:gridCol>
                <a:gridCol w="1264920">
                  <a:extLst>
                    <a:ext uri="{9D8B030D-6E8A-4147-A177-3AD203B41FA5}">
                      <a16:colId xmlns:a16="http://schemas.microsoft.com/office/drawing/2014/main" val="3035661314"/>
                    </a:ext>
                  </a:extLst>
                </a:gridCol>
                <a:gridCol w="1082040">
                  <a:extLst>
                    <a:ext uri="{9D8B030D-6E8A-4147-A177-3AD203B41FA5}">
                      <a16:colId xmlns:a16="http://schemas.microsoft.com/office/drawing/2014/main" val="2486729835"/>
                    </a:ext>
                  </a:extLst>
                </a:gridCol>
                <a:gridCol w="2804160">
                  <a:extLst>
                    <a:ext uri="{9D8B030D-6E8A-4147-A177-3AD203B41FA5}">
                      <a16:colId xmlns:a16="http://schemas.microsoft.com/office/drawing/2014/main" val="3994607388"/>
                    </a:ext>
                  </a:extLst>
                </a:gridCol>
                <a:gridCol w="642808">
                  <a:extLst>
                    <a:ext uri="{9D8B030D-6E8A-4147-A177-3AD203B41FA5}">
                      <a16:colId xmlns:a16="http://schemas.microsoft.com/office/drawing/2014/main" val="3297068136"/>
                    </a:ext>
                  </a:extLst>
                </a:gridCol>
                <a:gridCol w="1536512">
                  <a:extLst>
                    <a:ext uri="{9D8B030D-6E8A-4147-A177-3AD203B41FA5}">
                      <a16:colId xmlns:a16="http://schemas.microsoft.com/office/drawing/2014/main" val="1951234670"/>
                    </a:ext>
                  </a:extLst>
                </a:gridCol>
                <a:gridCol w="1005840">
                  <a:extLst>
                    <a:ext uri="{9D8B030D-6E8A-4147-A177-3AD203B41FA5}">
                      <a16:colId xmlns:a16="http://schemas.microsoft.com/office/drawing/2014/main" val="3726049264"/>
                    </a:ext>
                  </a:extLst>
                </a:gridCol>
                <a:gridCol w="844251">
                  <a:extLst>
                    <a:ext uri="{9D8B030D-6E8A-4147-A177-3AD203B41FA5}">
                      <a16:colId xmlns:a16="http://schemas.microsoft.com/office/drawing/2014/main" val="3593747754"/>
                    </a:ext>
                  </a:extLst>
                </a:gridCol>
                <a:gridCol w="794840">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b="0" i="0" u="none" strike="noStrike" dirty="0">
                          <a:effectLst/>
                          <a:latin typeface="Arial" panose="020B0604020202020204" pitchFamily="34" charset="0"/>
                        </a:rPr>
                        <a: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138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r h="825802">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38203"/>
                  </a:ext>
                </a:extLst>
              </a:tr>
            </a:tbl>
          </a:graphicData>
        </a:graphic>
      </p:graphicFrame>
      <p:sp>
        <p:nvSpPr>
          <p:cNvPr id="8" name="Rectangle 7">
            <a:extLst>
              <a:ext uri="{FF2B5EF4-FFF2-40B4-BE49-F238E27FC236}">
                <a16:creationId xmlns:a16="http://schemas.microsoft.com/office/drawing/2014/main" id="{A37EF470-51FB-5246-F5CE-4A769161FBA7}"/>
              </a:ext>
            </a:extLst>
          </p:cNvPr>
          <p:cNvSpPr/>
          <p:nvPr/>
        </p:nvSpPr>
        <p:spPr>
          <a:xfrm>
            <a:off x="882165" y="8414543"/>
            <a:ext cx="15463118" cy="22302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D1ED22EE-B184-5E64-E15B-5EDC8E38084E}"/>
              </a:ext>
            </a:extLst>
          </p:cNvPr>
          <p:cNvSpPr/>
          <p:nvPr/>
        </p:nvSpPr>
        <p:spPr>
          <a:xfrm>
            <a:off x="1406957" y="6252900"/>
            <a:ext cx="938984" cy="8481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4A8F444-DA68-D793-5614-E065FF1FE185}"/>
              </a:ext>
            </a:extLst>
          </p:cNvPr>
          <p:cNvSpPr txBox="1"/>
          <p:nvPr/>
        </p:nvSpPr>
        <p:spPr>
          <a:xfrm>
            <a:off x="1414651" y="4591818"/>
            <a:ext cx="14003981" cy="1569660"/>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Click member’s name to edit and review additional member details.</a:t>
            </a:r>
          </a:p>
          <a:p>
            <a:endParaRPr lang="en-US" dirty="0"/>
          </a:p>
          <a:p>
            <a:endParaRPr lang="en-US" dirty="0"/>
          </a:p>
        </p:txBody>
      </p:sp>
    </p:spTree>
    <p:custDataLst>
      <p:tags r:id="rId1"/>
    </p:custDataLst>
    <p:extLst>
      <p:ext uri="{BB962C8B-B14F-4D97-AF65-F5344CB8AC3E}">
        <p14:creationId xmlns:p14="http://schemas.microsoft.com/office/powerpoint/2010/main" val="360366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MEMBER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634739" y="1368237"/>
            <a:ext cx="3963660" cy="7556451"/>
          </a:xfrm>
          <a:prstGeom prst="rect">
            <a:avLst/>
          </a:prstGeom>
        </p:spPr>
      </p:pic>
      <p:grpSp>
        <p:nvGrpSpPr>
          <p:cNvPr id="18" name="Group 17">
            <a:extLst>
              <a:ext uri="{FF2B5EF4-FFF2-40B4-BE49-F238E27FC236}">
                <a16:creationId xmlns:a16="http://schemas.microsoft.com/office/drawing/2014/main" id="{8177E978-4FBD-B9A9-0C0E-A64426B3208C}"/>
              </a:ext>
            </a:extLst>
          </p:cNvPr>
          <p:cNvGrpSpPr/>
          <p:nvPr/>
        </p:nvGrpSpPr>
        <p:grpSpPr>
          <a:xfrm>
            <a:off x="5866363" y="226963"/>
            <a:ext cx="10879259" cy="9299674"/>
            <a:chOff x="5866363" y="226963"/>
            <a:chExt cx="10879259" cy="9299674"/>
          </a:xfrm>
        </p:grpSpPr>
        <p:pic>
          <p:nvPicPr>
            <p:cNvPr id="11" name="Picture 10">
              <a:extLst>
                <a:ext uri="{FF2B5EF4-FFF2-40B4-BE49-F238E27FC236}">
                  <a16:creationId xmlns:a16="http://schemas.microsoft.com/office/drawing/2014/main" id="{C8CAFFF7-2A8B-D161-13D8-096ECB82CCDF}"/>
                </a:ext>
              </a:extLst>
            </p:cNvPr>
            <p:cNvPicPr>
              <a:picLocks noChangeAspect="1"/>
            </p:cNvPicPr>
            <p:nvPr/>
          </p:nvPicPr>
          <p:blipFill>
            <a:blip r:embed="rId4"/>
            <a:stretch>
              <a:fillRect/>
            </a:stretch>
          </p:blipFill>
          <p:spPr>
            <a:xfrm>
              <a:off x="5866363" y="226963"/>
              <a:ext cx="10879259" cy="9299674"/>
            </a:xfrm>
            <a:prstGeom prst="rect">
              <a:avLst/>
            </a:prstGeom>
          </p:spPr>
        </p:pic>
        <p:sp>
          <p:nvSpPr>
            <p:cNvPr id="13" name="Text Box 1">
              <a:extLst>
                <a:ext uri="{FF2B5EF4-FFF2-40B4-BE49-F238E27FC236}">
                  <a16:creationId xmlns:a16="http://schemas.microsoft.com/office/drawing/2014/main" id="{DE9A79F9-0886-CB1F-B812-A63B5A963953}"/>
                </a:ext>
              </a:extLst>
            </p:cNvPr>
            <p:cNvSpPr txBox="1"/>
            <p:nvPr/>
          </p:nvSpPr>
          <p:spPr>
            <a:xfrm>
              <a:off x="14928464" y="3441932"/>
              <a:ext cx="1708157" cy="37944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sp>
          <p:nvSpPr>
            <p:cNvPr id="14" name="Text Box 1">
              <a:extLst>
                <a:ext uri="{FF2B5EF4-FFF2-40B4-BE49-F238E27FC236}">
                  <a16:creationId xmlns:a16="http://schemas.microsoft.com/office/drawing/2014/main" id="{A2551928-4A4C-3068-00D4-007D567DEF4B}"/>
                </a:ext>
              </a:extLst>
            </p:cNvPr>
            <p:cNvSpPr txBox="1"/>
            <p:nvPr/>
          </p:nvSpPr>
          <p:spPr>
            <a:xfrm>
              <a:off x="5980385" y="1465145"/>
              <a:ext cx="6889454" cy="41834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p>
          </p:txBody>
        </p:sp>
      </p:grpSp>
      <p:sp>
        <p:nvSpPr>
          <p:cNvPr id="19" name="TextBox 18">
            <a:extLst>
              <a:ext uri="{FF2B5EF4-FFF2-40B4-BE49-F238E27FC236}">
                <a16:creationId xmlns:a16="http://schemas.microsoft.com/office/drawing/2014/main" id="{FAA1529E-9C17-3067-36B4-2FF8AD2F7E8A}"/>
              </a:ext>
            </a:extLst>
          </p:cNvPr>
          <p:cNvSpPr txBox="1"/>
          <p:nvPr/>
        </p:nvSpPr>
        <p:spPr>
          <a:xfrm>
            <a:off x="6266403" y="2322255"/>
            <a:ext cx="7022480" cy="2554545"/>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LGN and SAL details display.</a:t>
            </a:r>
          </a:p>
          <a:p>
            <a:endParaRPr lang="en-US" dirty="0"/>
          </a:p>
          <a:p>
            <a:r>
              <a:rPr lang="en-US" dirty="0"/>
              <a:t>Both memberships should have the same ID#.</a:t>
            </a:r>
          </a:p>
          <a:p>
            <a:endParaRPr lang="en-US" dirty="0"/>
          </a:p>
        </p:txBody>
      </p:sp>
      <p:pic>
        <p:nvPicPr>
          <p:cNvPr id="4" name="Picture 3">
            <a:extLst>
              <a:ext uri="{FF2B5EF4-FFF2-40B4-BE49-F238E27FC236}">
                <a16:creationId xmlns:a16="http://schemas.microsoft.com/office/drawing/2014/main" id="{53D80170-8F3D-7EA5-32D9-C0B53C722F06}"/>
              </a:ext>
            </a:extLst>
          </p:cNvPr>
          <p:cNvPicPr>
            <a:picLocks noChangeAspect="1"/>
          </p:cNvPicPr>
          <p:nvPr/>
        </p:nvPicPr>
        <p:blipFill>
          <a:blip r:embed="rId5"/>
          <a:stretch>
            <a:fillRect/>
          </a:stretch>
        </p:blipFill>
        <p:spPr>
          <a:xfrm>
            <a:off x="13428467" y="5135785"/>
            <a:ext cx="3277057" cy="3848637"/>
          </a:xfrm>
          <a:prstGeom prst="rect">
            <a:avLst/>
          </a:prstGeom>
        </p:spPr>
      </p:pic>
      <p:sp>
        <p:nvSpPr>
          <p:cNvPr id="2" name="Rectangle: Rounded Corners 1">
            <a:extLst>
              <a:ext uri="{FF2B5EF4-FFF2-40B4-BE49-F238E27FC236}">
                <a16:creationId xmlns:a16="http://schemas.microsoft.com/office/drawing/2014/main" id="{661F5FE3-077A-0079-9CBB-380C25D6EBB8}"/>
              </a:ext>
            </a:extLst>
          </p:cNvPr>
          <p:cNvSpPr/>
          <p:nvPr/>
        </p:nvSpPr>
        <p:spPr>
          <a:xfrm>
            <a:off x="13318435" y="769177"/>
            <a:ext cx="3540815" cy="8467587"/>
          </a:xfrm>
          <a:prstGeom prst="roundRect">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1F8A18F-B4D4-AE21-D070-31D21B8A7106}"/>
              </a:ext>
            </a:extLst>
          </p:cNvPr>
          <p:cNvGrpSpPr/>
          <p:nvPr/>
        </p:nvGrpSpPr>
        <p:grpSpPr>
          <a:xfrm>
            <a:off x="8029995" y="8485316"/>
            <a:ext cx="1390303" cy="673863"/>
            <a:chOff x="8029995" y="8485316"/>
            <a:chExt cx="1390303" cy="673863"/>
          </a:xfrm>
        </p:grpSpPr>
        <p:pic>
          <p:nvPicPr>
            <p:cNvPr id="5" name="Picture 4">
              <a:extLst>
                <a:ext uri="{FF2B5EF4-FFF2-40B4-BE49-F238E27FC236}">
                  <a16:creationId xmlns:a16="http://schemas.microsoft.com/office/drawing/2014/main" id="{A78D753C-EBB1-2C87-4337-8B892829EB35}"/>
                </a:ext>
              </a:extLst>
            </p:cNvPr>
            <p:cNvPicPr>
              <a:picLocks noChangeAspect="1"/>
            </p:cNvPicPr>
            <p:nvPr/>
          </p:nvPicPr>
          <p:blipFill>
            <a:blip r:embed="rId6"/>
            <a:stretch>
              <a:fillRect/>
            </a:stretch>
          </p:blipFill>
          <p:spPr>
            <a:xfrm>
              <a:off x="8029995" y="8488561"/>
              <a:ext cx="1280271" cy="670618"/>
            </a:xfrm>
            <a:prstGeom prst="rect">
              <a:avLst/>
            </a:prstGeom>
          </p:spPr>
        </p:pic>
        <p:sp>
          <p:nvSpPr>
            <p:cNvPr id="7" name="TextBox 6">
              <a:extLst>
                <a:ext uri="{FF2B5EF4-FFF2-40B4-BE49-F238E27FC236}">
                  <a16:creationId xmlns:a16="http://schemas.microsoft.com/office/drawing/2014/main" id="{83093BC5-0616-C388-785B-1E193E7F8A93}"/>
                </a:ext>
              </a:extLst>
            </p:cNvPr>
            <p:cNvSpPr txBox="1"/>
            <p:nvPr/>
          </p:nvSpPr>
          <p:spPr>
            <a:xfrm>
              <a:off x="8722202" y="8485316"/>
              <a:ext cx="698096" cy="276999"/>
            </a:xfrm>
            <a:prstGeom prst="rect">
              <a:avLst/>
            </a:prstGeom>
            <a:solidFill>
              <a:schemeClr val="bg1"/>
            </a:solidFill>
          </p:spPr>
          <p:txBody>
            <a:bodyPr wrap="square" rtlCol="0">
              <a:spAutoFit/>
            </a:bodyPr>
            <a:lstStyle/>
            <a:p>
              <a:r>
                <a:rPr lang="en-US" sz="1200" dirty="0"/>
                <a:t>4</a:t>
              </a:r>
            </a:p>
          </p:txBody>
        </p:sp>
      </p:grpSp>
    </p:spTree>
    <p:extLst>
      <p:ext uri="{BB962C8B-B14F-4D97-AF65-F5344CB8AC3E}">
        <p14:creationId xmlns:p14="http://schemas.microsoft.com/office/powerpoint/2010/main" val="342974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39801BE-8BF7-2B75-D8DB-99BE494CCC1C}"/>
              </a:ext>
            </a:extLst>
          </p:cNvPr>
          <p:cNvGrpSpPr/>
          <p:nvPr/>
        </p:nvGrpSpPr>
        <p:grpSpPr>
          <a:xfrm>
            <a:off x="5110989" y="226963"/>
            <a:ext cx="10879259" cy="9299674"/>
            <a:chOff x="5866363" y="226963"/>
            <a:chExt cx="10879259" cy="9299674"/>
          </a:xfrm>
        </p:grpSpPr>
        <p:pic>
          <p:nvPicPr>
            <p:cNvPr id="9" name="Picture 8">
              <a:extLst>
                <a:ext uri="{FF2B5EF4-FFF2-40B4-BE49-F238E27FC236}">
                  <a16:creationId xmlns:a16="http://schemas.microsoft.com/office/drawing/2014/main" id="{E9C105B3-2B90-07AA-9489-6353840DF66B}"/>
                </a:ext>
              </a:extLst>
            </p:cNvPr>
            <p:cNvPicPr>
              <a:picLocks noChangeAspect="1"/>
            </p:cNvPicPr>
            <p:nvPr/>
          </p:nvPicPr>
          <p:blipFill>
            <a:blip r:embed="rId3"/>
            <a:stretch>
              <a:fillRect/>
            </a:stretch>
          </p:blipFill>
          <p:spPr>
            <a:xfrm>
              <a:off x="5866363" y="226963"/>
              <a:ext cx="10879259" cy="9299674"/>
            </a:xfrm>
            <a:prstGeom prst="rect">
              <a:avLst/>
            </a:prstGeom>
          </p:spPr>
        </p:pic>
        <p:sp>
          <p:nvSpPr>
            <p:cNvPr id="20" name="Text Box 1">
              <a:extLst>
                <a:ext uri="{FF2B5EF4-FFF2-40B4-BE49-F238E27FC236}">
                  <a16:creationId xmlns:a16="http://schemas.microsoft.com/office/drawing/2014/main" id="{19529BA9-AB2D-6408-A132-F1AF66A48358}"/>
                </a:ext>
              </a:extLst>
            </p:cNvPr>
            <p:cNvSpPr txBox="1"/>
            <p:nvPr/>
          </p:nvSpPr>
          <p:spPr>
            <a:xfrm>
              <a:off x="14928464" y="3441932"/>
              <a:ext cx="1708157" cy="37944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sp>
          <p:nvSpPr>
            <p:cNvPr id="21" name="Text Box 1">
              <a:extLst>
                <a:ext uri="{FF2B5EF4-FFF2-40B4-BE49-F238E27FC236}">
                  <a16:creationId xmlns:a16="http://schemas.microsoft.com/office/drawing/2014/main" id="{1C8190B0-40CA-DB3F-8565-C211B6ABD2B1}"/>
                </a:ext>
              </a:extLst>
            </p:cNvPr>
            <p:cNvSpPr txBox="1"/>
            <p:nvPr/>
          </p:nvSpPr>
          <p:spPr>
            <a:xfrm>
              <a:off x="5980385" y="1465145"/>
              <a:ext cx="6889454" cy="41834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C0NTACT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4"/>
          <a:stretch>
            <a:fillRect/>
          </a:stretch>
        </p:blipFill>
        <p:spPr>
          <a:xfrm>
            <a:off x="568479" y="1368237"/>
            <a:ext cx="3963660" cy="7556451"/>
          </a:xfrm>
          <a:prstGeom prst="rect">
            <a:avLst/>
          </a:prstGeom>
        </p:spPr>
      </p:pic>
      <p:pic>
        <p:nvPicPr>
          <p:cNvPr id="2" name="Picture 1">
            <a:extLst>
              <a:ext uri="{FF2B5EF4-FFF2-40B4-BE49-F238E27FC236}">
                <a16:creationId xmlns:a16="http://schemas.microsoft.com/office/drawing/2014/main" id="{77BE05B2-0784-E860-03B2-F299724692E2}"/>
              </a:ext>
            </a:extLst>
          </p:cNvPr>
          <p:cNvPicPr>
            <a:picLocks noChangeAspect="1"/>
          </p:cNvPicPr>
          <p:nvPr/>
        </p:nvPicPr>
        <p:blipFill>
          <a:blip r:embed="rId5"/>
          <a:stretch>
            <a:fillRect/>
          </a:stretch>
        </p:blipFill>
        <p:spPr>
          <a:xfrm>
            <a:off x="12620084" y="5135785"/>
            <a:ext cx="3277057" cy="3848637"/>
          </a:xfrm>
          <a:prstGeom prst="rect">
            <a:avLst/>
          </a:prstGeom>
        </p:spPr>
      </p:pic>
      <p:sp>
        <p:nvSpPr>
          <p:cNvPr id="19" name="Rectangle: Rounded Corners 18">
            <a:extLst>
              <a:ext uri="{FF2B5EF4-FFF2-40B4-BE49-F238E27FC236}">
                <a16:creationId xmlns:a16="http://schemas.microsoft.com/office/drawing/2014/main" id="{75A11760-6A68-A9F6-84E3-D6B1F7CAE5EC}"/>
              </a:ext>
            </a:extLst>
          </p:cNvPr>
          <p:cNvSpPr/>
          <p:nvPr/>
        </p:nvSpPr>
        <p:spPr>
          <a:xfrm>
            <a:off x="12045920" y="3963312"/>
            <a:ext cx="653679" cy="1735123"/>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6277623-8BAA-6E97-2923-DAE8A0F017CD}"/>
              </a:ext>
            </a:extLst>
          </p:cNvPr>
          <p:cNvSpPr/>
          <p:nvPr/>
        </p:nvSpPr>
        <p:spPr>
          <a:xfrm>
            <a:off x="-172278" y="0"/>
            <a:ext cx="5958854" cy="1437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840F0F9-EAB7-76C5-76B5-AC2BC8EC473C}"/>
              </a:ext>
            </a:extLst>
          </p:cNvPr>
          <p:cNvSpPr txBox="1"/>
          <p:nvPr/>
        </p:nvSpPr>
        <p:spPr>
          <a:xfrm>
            <a:off x="-13253"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Address and Contact Information (phone/email)</a:t>
            </a:r>
          </a:p>
        </p:txBody>
      </p:sp>
      <p:pic>
        <p:nvPicPr>
          <p:cNvPr id="16" name="Picture 15">
            <a:extLst>
              <a:ext uri="{FF2B5EF4-FFF2-40B4-BE49-F238E27FC236}">
                <a16:creationId xmlns:a16="http://schemas.microsoft.com/office/drawing/2014/main" id="{490901FC-1088-189F-82CC-4AEBECFD1A47}"/>
              </a:ext>
            </a:extLst>
          </p:cNvPr>
          <p:cNvPicPr>
            <a:picLocks noChangeAspect="1"/>
          </p:cNvPicPr>
          <p:nvPr/>
        </p:nvPicPr>
        <p:blipFill>
          <a:blip r:embed="rId6"/>
          <a:stretch>
            <a:fillRect/>
          </a:stretch>
        </p:blipFill>
        <p:spPr>
          <a:xfrm>
            <a:off x="6603047" y="2599321"/>
            <a:ext cx="5161594" cy="4249582"/>
          </a:xfrm>
          <a:prstGeom prst="rect">
            <a:avLst/>
          </a:prstGeom>
          <a:effectLst>
            <a:glow rad="228600">
              <a:schemeClr val="accent5">
                <a:satMod val="175000"/>
                <a:alpha val="40000"/>
              </a:schemeClr>
            </a:glow>
          </a:effectLst>
        </p:spPr>
      </p:pic>
      <p:grpSp>
        <p:nvGrpSpPr>
          <p:cNvPr id="3" name="Group 2">
            <a:extLst>
              <a:ext uri="{FF2B5EF4-FFF2-40B4-BE49-F238E27FC236}">
                <a16:creationId xmlns:a16="http://schemas.microsoft.com/office/drawing/2014/main" id="{59DEF7E5-D95A-9662-F457-26039DB9D63C}"/>
              </a:ext>
            </a:extLst>
          </p:cNvPr>
          <p:cNvGrpSpPr/>
          <p:nvPr/>
        </p:nvGrpSpPr>
        <p:grpSpPr>
          <a:xfrm>
            <a:off x="7266575" y="8485315"/>
            <a:ext cx="1390303" cy="673863"/>
            <a:chOff x="8029995" y="8485316"/>
            <a:chExt cx="1390303" cy="673863"/>
          </a:xfrm>
        </p:grpSpPr>
        <p:pic>
          <p:nvPicPr>
            <p:cNvPr id="4" name="Picture 3">
              <a:extLst>
                <a:ext uri="{FF2B5EF4-FFF2-40B4-BE49-F238E27FC236}">
                  <a16:creationId xmlns:a16="http://schemas.microsoft.com/office/drawing/2014/main" id="{BF259DA6-287E-91C5-026A-37F237423B59}"/>
                </a:ext>
              </a:extLst>
            </p:cNvPr>
            <p:cNvPicPr>
              <a:picLocks noChangeAspect="1"/>
            </p:cNvPicPr>
            <p:nvPr/>
          </p:nvPicPr>
          <p:blipFill>
            <a:blip r:embed="rId7"/>
            <a:stretch>
              <a:fillRect/>
            </a:stretch>
          </p:blipFill>
          <p:spPr>
            <a:xfrm>
              <a:off x="8029995" y="8488561"/>
              <a:ext cx="1280271" cy="670618"/>
            </a:xfrm>
            <a:prstGeom prst="rect">
              <a:avLst/>
            </a:prstGeom>
          </p:spPr>
        </p:pic>
        <p:sp>
          <p:nvSpPr>
            <p:cNvPr id="5" name="TextBox 4">
              <a:extLst>
                <a:ext uri="{FF2B5EF4-FFF2-40B4-BE49-F238E27FC236}">
                  <a16:creationId xmlns:a16="http://schemas.microsoft.com/office/drawing/2014/main" id="{7A9BB687-9F8B-CBB3-6C6B-6579F9F0B835}"/>
                </a:ext>
              </a:extLst>
            </p:cNvPr>
            <p:cNvSpPr txBox="1"/>
            <p:nvPr/>
          </p:nvSpPr>
          <p:spPr>
            <a:xfrm>
              <a:off x="8722202" y="8485316"/>
              <a:ext cx="698096" cy="276999"/>
            </a:xfrm>
            <a:prstGeom prst="rect">
              <a:avLst/>
            </a:prstGeom>
            <a:solidFill>
              <a:schemeClr val="bg1"/>
            </a:solidFill>
          </p:spPr>
          <p:txBody>
            <a:bodyPr wrap="square" rtlCol="0">
              <a:spAutoFit/>
            </a:bodyPr>
            <a:lstStyle/>
            <a:p>
              <a:r>
                <a:rPr lang="en-US" sz="1200" dirty="0"/>
                <a:t>4</a:t>
              </a:r>
            </a:p>
          </p:txBody>
        </p:sp>
      </p:grpSp>
    </p:spTree>
    <p:extLst>
      <p:ext uri="{BB962C8B-B14F-4D97-AF65-F5344CB8AC3E}">
        <p14:creationId xmlns:p14="http://schemas.microsoft.com/office/powerpoint/2010/main" val="76121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A559-8C53-43AB-509F-357E0778A768}"/>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3C5A9D6-A3FE-181F-3F00-168EC59C0BCD}"/>
              </a:ext>
            </a:extLst>
          </p:cNvPr>
          <p:cNvSpPr/>
          <p:nvPr/>
        </p:nvSpPr>
        <p:spPr>
          <a:xfrm>
            <a:off x="7281863" y="535332"/>
            <a:ext cx="10058400" cy="9218268"/>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EB7D43DB-F546-763D-9A45-08B7DABC06D0}"/>
              </a:ext>
            </a:extLst>
          </p:cNvPr>
          <p:cNvSpPr>
            <a:spLocks noGrp="1"/>
          </p:cNvSpPr>
          <p:nvPr>
            <p:ph type="body" sz="quarter" idx="10"/>
          </p:nvPr>
        </p:nvSpPr>
        <p:spPr/>
        <p:txBody>
          <a:bodyPr>
            <a:normAutofit fontScale="92500"/>
          </a:bodyPr>
          <a:lstStyle/>
          <a:p>
            <a:r>
              <a:rPr lang="en-US" dirty="0"/>
              <a:t>C0NTACT INFORMATION</a:t>
            </a:r>
          </a:p>
        </p:txBody>
      </p:sp>
      <p:sp>
        <p:nvSpPr>
          <p:cNvPr id="8" name="Rectangle 7">
            <a:extLst>
              <a:ext uri="{FF2B5EF4-FFF2-40B4-BE49-F238E27FC236}">
                <a16:creationId xmlns:a16="http://schemas.microsoft.com/office/drawing/2014/main" id="{68B2F0E6-D618-273A-960B-215DB872963F}"/>
              </a:ext>
            </a:extLst>
          </p:cNvPr>
          <p:cNvSpPr/>
          <p:nvPr/>
        </p:nvSpPr>
        <p:spPr>
          <a:xfrm>
            <a:off x="-172278" y="0"/>
            <a:ext cx="5958854" cy="1437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EB8F71F-5F0F-E620-24B6-EB77856C7676}"/>
              </a:ext>
            </a:extLst>
          </p:cNvPr>
          <p:cNvSpPr txBox="1"/>
          <p:nvPr/>
        </p:nvSpPr>
        <p:spPr>
          <a:xfrm>
            <a:off x="-13253"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PRIMARY Address and Contact Information (phone/email)</a:t>
            </a:r>
          </a:p>
        </p:txBody>
      </p:sp>
      <p:grpSp>
        <p:nvGrpSpPr>
          <p:cNvPr id="16" name="Group 15">
            <a:extLst>
              <a:ext uri="{FF2B5EF4-FFF2-40B4-BE49-F238E27FC236}">
                <a16:creationId xmlns:a16="http://schemas.microsoft.com/office/drawing/2014/main" id="{AF4B7239-DA92-E886-531C-94B513E4729E}"/>
              </a:ext>
            </a:extLst>
          </p:cNvPr>
          <p:cNvGrpSpPr/>
          <p:nvPr/>
        </p:nvGrpSpPr>
        <p:grpSpPr>
          <a:xfrm>
            <a:off x="676873" y="979027"/>
            <a:ext cx="5280174" cy="3299644"/>
            <a:chOff x="481013" y="3827018"/>
            <a:chExt cx="2764347" cy="1667108"/>
          </a:xfrm>
        </p:grpSpPr>
        <p:pic>
          <p:nvPicPr>
            <p:cNvPr id="13" name="Picture 12">
              <a:extLst>
                <a:ext uri="{FF2B5EF4-FFF2-40B4-BE49-F238E27FC236}">
                  <a16:creationId xmlns:a16="http://schemas.microsoft.com/office/drawing/2014/main" id="{4DA0B944-9C88-CBA8-188D-6B9EEE62E534}"/>
                </a:ext>
              </a:extLst>
            </p:cNvPr>
            <p:cNvPicPr>
              <a:picLocks noChangeAspect="1"/>
            </p:cNvPicPr>
            <p:nvPr/>
          </p:nvPicPr>
          <p:blipFill>
            <a:blip r:embed="rId3"/>
            <a:stretch>
              <a:fillRect/>
            </a:stretch>
          </p:blipFill>
          <p:spPr>
            <a:xfrm>
              <a:off x="481013" y="3827018"/>
              <a:ext cx="2343477" cy="1667108"/>
            </a:xfrm>
            <a:prstGeom prst="rect">
              <a:avLst/>
            </a:prstGeom>
          </p:spPr>
        </p:pic>
        <p:pic>
          <p:nvPicPr>
            <p:cNvPr id="15" name="Picture 14">
              <a:extLst>
                <a:ext uri="{FF2B5EF4-FFF2-40B4-BE49-F238E27FC236}">
                  <a16:creationId xmlns:a16="http://schemas.microsoft.com/office/drawing/2014/main" id="{91636449-B467-8571-EC66-CAC2E92985BF}"/>
                </a:ext>
              </a:extLst>
            </p:cNvPr>
            <p:cNvPicPr>
              <a:picLocks noChangeAspect="1"/>
            </p:cNvPicPr>
            <p:nvPr/>
          </p:nvPicPr>
          <p:blipFill>
            <a:blip r:embed="rId4"/>
            <a:stretch>
              <a:fillRect/>
            </a:stretch>
          </p:blipFill>
          <p:spPr>
            <a:xfrm>
              <a:off x="2807149" y="4184255"/>
              <a:ext cx="438211" cy="952633"/>
            </a:xfrm>
            <a:prstGeom prst="rect">
              <a:avLst/>
            </a:prstGeom>
          </p:spPr>
        </p:pic>
      </p:grpSp>
      <p:sp>
        <p:nvSpPr>
          <p:cNvPr id="17" name="Rectangle: Rounded Corners 16">
            <a:extLst>
              <a:ext uri="{FF2B5EF4-FFF2-40B4-BE49-F238E27FC236}">
                <a16:creationId xmlns:a16="http://schemas.microsoft.com/office/drawing/2014/main" id="{4123C917-CA07-AA71-9056-AA4DD0FCDAA0}"/>
              </a:ext>
            </a:extLst>
          </p:cNvPr>
          <p:cNvSpPr/>
          <p:nvPr/>
        </p:nvSpPr>
        <p:spPr>
          <a:xfrm>
            <a:off x="5303368" y="1686093"/>
            <a:ext cx="653679" cy="394252"/>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4B6BFE0-2D53-4986-91DD-D0FAC5F1AE2E}"/>
              </a:ext>
            </a:extLst>
          </p:cNvPr>
          <p:cNvSpPr/>
          <p:nvPr/>
        </p:nvSpPr>
        <p:spPr>
          <a:xfrm>
            <a:off x="5283490" y="3163711"/>
            <a:ext cx="653679" cy="394252"/>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8BC4EB07-2EA9-A8A7-7623-91190FC122D9}"/>
              </a:ext>
            </a:extLst>
          </p:cNvPr>
          <p:cNvGrpSpPr/>
          <p:nvPr/>
        </p:nvGrpSpPr>
        <p:grpSpPr>
          <a:xfrm>
            <a:off x="9128690" y="876452"/>
            <a:ext cx="6364745" cy="8536027"/>
            <a:chOff x="9128690" y="876452"/>
            <a:chExt cx="6364745" cy="8536027"/>
          </a:xfrm>
        </p:grpSpPr>
        <p:pic>
          <p:nvPicPr>
            <p:cNvPr id="11" name="Picture 10">
              <a:extLst>
                <a:ext uri="{FF2B5EF4-FFF2-40B4-BE49-F238E27FC236}">
                  <a16:creationId xmlns:a16="http://schemas.microsoft.com/office/drawing/2014/main" id="{1EF43EB6-15B8-6902-0D2E-E9BD7AD57864}"/>
                </a:ext>
              </a:extLst>
            </p:cNvPr>
            <p:cNvPicPr>
              <a:picLocks noChangeAspect="1"/>
            </p:cNvPicPr>
            <p:nvPr/>
          </p:nvPicPr>
          <p:blipFill>
            <a:blip r:embed="rId5"/>
            <a:stretch>
              <a:fillRect/>
            </a:stretch>
          </p:blipFill>
          <p:spPr>
            <a:xfrm>
              <a:off x="9128690" y="876452"/>
              <a:ext cx="6364745" cy="8536027"/>
            </a:xfrm>
            <a:prstGeom prst="rect">
              <a:avLst/>
            </a:prstGeom>
            <a:ln>
              <a:solidFill>
                <a:schemeClr val="tx1"/>
              </a:solidFill>
            </a:ln>
          </p:spPr>
        </p:pic>
        <p:sp>
          <p:nvSpPr>
            <p:cNvPr id="23" name="&quot;Not Allowed&quot; Symbol 22">
              <a:extLst>
                <a:ext uri="{FF2B5EF4-FFF2-40B4-BE49-F238E27FC236}">
                  <a16:creationId xmlns:a16="http://schemas.microsoft.com/office/drawing/2014/main" id="{7E0FEECD-A329-FECF-417A-BA90B7F99442}"/>
                </a:ext>
              </a:extLst>
            </p:cNvPr>
            <p:cNvSpPr/>
            <p:nvPr/>
          </p:nvSpPr>
          <p:spPr>
            <a:xfrm>
              <a:off x="10052104" y="3487103"/>
              <a:ext cx="465884" cy="395784"/>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08797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1000"/>
                                        <p:tgtEl>
                                          <p:spTgt spid="22"/>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000" fill="hold"/>
                                        <p:tgtEl>
                                          <p:spTgt spid="24"/>
                                        </p:tgtEl>
                                        <p:attrNameLst>
                                          <p:attrName>ppt_w</p:attrName>
                                        </p:attrNameLst>
                                      </p:cBhvr>
                                      <p:tavLst>
                                        <p:tav tm="0">
                                          <p:val>
                                            <p:fltVal val="0"/>
                                          </p:val>
                                        </p:tav>
                                        <p:tav tm="100000">
                                          <p:val>
                                            <p:strVal val="#ppt_w"/>
                                          </p:val>
                                        </p:tav>
                                      </p:tavLst>
                                    </p:anim>
                                    <p:anim calcmode="lin" valueType="num">
                                      <p:cBhvr>
                                        <p:cTn id="16" dur="1000" fill="hold"/>
                                        <p:tgtEl>
                                          <p:spTgt spid="24"/>
                                        </p:tgtEl>
                                        <p:attrNameLst>
                                          <p:attrName>ppt_h</p:attrName>
                                        </p:attrNameLst>
                                      </p:cBhvr>
                                      <p:tavLst>
                                        <p:tav tm="0">
                                          <p:val>
                                            <p:fltVal val="0"/>
                                          </p:val>
                                        </p:tav>
                                        <p:tav tm="100000">
                                          <p:val>
                                            <p:strVal val="#ppt_h"/>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pPr>
              <a:tabLst>
                <a:tab pos="3833813" algn="l"/>
              </a:tabLst>
            </a:pPr>
            <a:r>
              <a:rPr lang="en-US" dirty="0"/>
              <a:t>CONTACT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19" name="Rectangle: Rounded Corners 18">
            <a:extLst>
              <a:ext uri="{FF2B5EF4-FFF2-40B4-BE49-F238E27FC236}">
                <a16:creationId xmlns:a16="http://schemas.microsoft.com/office/drawing/2014/main" id="{75A11760-6A68-A9F6-84E3-D6B1F7CAE5EC}"/>
              </a:ext>
            </a:extLst>
          </p:cNvPr>
          <p:cNvSpPr/>
          <p:nvPr/>
        </p:nvSpPr>
        <p:spPr>
          <a:xfrm>
            <a:off x="1652954" y="5820508"/>
            <a:ext cx="2127738" cy="43961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6A529E4-737E-72A2-3DF2-394E80F9DCA4}"/>
              </a:ext>
            </a:extLst>
          </p:cNvPr>
          <p:cNvPicPr>
            <a:picLocks noChangeAspect="1"/>
          </p:cNvPicPr>
          <p:nvPr/>
        </p:nvPicPr>
        <p:blipFill>
          <a:blip r:embed="rId4"/>
          <a:stretch>
            <a:fillRect/>
          </a:stretch>
        </p:blipFill>
        <p:spPr>
          <a:xfrm>
            <a:off x="5745484" y="-520149"/>
            <a:ext cx="11224704" cy="8521290"/>
          </a:xfrm>
          <a:prstGeom prst="rect">
            <a:avLst/>
          </a:prstGeom>
        </p:spPr>
      </p:pic>
      <p:sp>
        <p:nvSpPr>
          <p:cNvPr id="2" name="Rectangle: Rounded Corners 1">
            <a:extLst>
              <a:ext uri="{FF2B5EF4-FFF2-40B4-BE49-F238E27FC236}">
                <a16:creationId xmlns:a16="http://schemas.microsoft.com/office/drawing/2014/main" id="{A9B2B179-FB3D-E0E5-30C0-7D33BC90BBD6}"/>
              </a:ext>
            </a:extLst>
          </p:cNvPr>
          <p:cNvSpPr/>
          <p:nvPr/>
        </p:nvSpPr>
        <p:spPr>
          <a:xfrm>
            <a:off x="10489740" y="421790"/>
            <a:ext cx="1494691" cy="30777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85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F5FDE7C-2782-F361-09DE-F2B7BF319190}"/>
              </a:ext>
            </a:extLst>
          </p:cNvPr>
          <p:cNvGrpSpPr/>
          <p:nvPr/>
        </p:nvGrpSpPr>
        <p:grpSpPr>
          <a:xfrm>
            <a:off x="5865613" y="78436"/>
            <a:ext cx="10736094" cy="9053726"/>
            <a:chOff x="5865613" y="78436"/>
            <a:chExt cx="10736094" cy="9053726"/>
          </a:xfrm>
        </p:grpSpPr>
        <p:grpSp>
          <p:nvGrpSpPr>
            <p:cNvPr id="17" name="Group 16">
              <a:extLst>
                <a:ext uri="{FF2B5EF4-FFF2-40B4-BE49-F238E27FC236}">
                  <a16:creationId xmlns:a16="http://schemas.microsoft.com/office/drawing/2014/main" id="{98F7A340-7D83-F8B5-D004-257837C35258}"/>
                </a:ext>
              </a:extLst>
            </p:cNvPr>
            <p:cNvGrpSpPr/>
            <p:nvPr/>
          </p:nvGrpSpPr>
          <p:grpSpPr>
            <a:xfrm>
              <a:off x="5964104" y="120112"/>
              <a:ext cx="10637603" cy="9012050"/>
              <a:chOff x="6221647" y="360550"/>
              <a:chExt cx="10637603" cy="9012050"/>
            </a:xfrm>
          </p:grpSpPr>
          <p:pic>
            <p:nvPicPr>
              <p:cNvPr id="14" name="Picture 13">
                <a:extLst>
                  <a:ext uri="{FF2B5EF4-FFF2-40B4-BE49-F238E27FC236}">
                    <a16:creationId xmlns:a16="http://schemas.microsoft.com/office/drawing/2014/main" id="{1913EEB5-6660-6EC4-B919-77F9A18FD3C3}"/>
                  </a:ext>
                </a:extLst>
              </p:cNvPr>
              <p:cNvPicPr>
                <a:picLocks noChangeAspect="1"/>
              </p:cNvPicPr>
              <p:nvPr/>
            </p:nvPicPr>
            <p:blipFill>
              <a:blip r:embed="rId3"/>
              <a:stretch>
                <a:fillRect/>
              </a:stretch>
            </p:blipFill>
            <p:spPr>
              <a:xfrm>
                <a:off x="6221647" y="360550"/>
                <a:ext cx="10637603" cy="8275953"/>
              </a:xfrm>
              <a:prstGeom prst="rect">
                <a:avLst/>
              </a:prstGeom>
            </p:spPr>
          </p:pic>
          <p:sp>
            <p:nvSpPr>
              <p:cNvPr id="16" name="Rectangle 15">
                <a:extLst>
                  <a:ext uri="{FF2B5EF4-FFF2-40B4-BE49-F238E27FC236}">
                    <a16:creationId xmlns:a16="http://schemas.microsoft.com/office/drawing/2014/main" id="{02B40BDD-955E-2A10-BE10-21D880BF5C8A}"/>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60779C14-7199-8035-32E2-3A0DC2A4798F}"/>
                </a:ext>
              </a:extLst>
            </p:cNvPr>
            <p:cNvPicPr>
              <a:picLocks noChangeAspect="1"/>
            </p:cNvPicPr>
            <p:nvPr/>
          </p:nvPicPr>
          <p:blipFill>
            <a:blip r:embed="rId4"/>
            <a:stretch>
              <a:fillRect/>
            </a:stretch>
          </p:blipFill>
          <p:spPr>
            <a:xfrm>
              <a:off x="5865613" y="78436"/>
              <a:ext cx="10637652" cy="1688987"/>
            </a:xfrm>
            <a:prstGeom prst="rect">
              <a:avLst/>
            </a:prstGeom>
          </p:spPr>
        </p:pic>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5"/>
          <a:stretch>
            <a:fillRect/>
          </a:stretch>
        </p:blipFill>
        <p:spPr>
          <a:xfrm>
            <a:off x="1125071" y="1368237"/>
            <a:ext cx="3963660" cy="7556451"/>
          </a:xfrm>
          <a:prstGeom prst="rect">
            <a:avLst/>
          </a:prstGeom>
        </p:spPr>
      </p:pic>
      <p:sp>
        <p:nvSpPr>
          <p:cNvPr id="4" name="Rectangle: Rounded Corners 3">
            <a:extLst>
              <a:ext uri="{FF2B5EF4-FFF2-40B4-BE49-F238E27FC236}">
                <a16:creationId xmlns:a16="http://schemas.microsoft.com/office/drawing/2014/main" id="{F6BE818F-EF8E-D7F8-6EC3-ACEFBE87D9DA}"/>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DE67052A-9295-3A58-3BE6-C69ABC98C84E}"/>
              </a:ext>
            </a:extLst>
          </p:cNvPr>
          <p:cNvSpPr/>
          <p:nvPr/>
        </p:nvSpPr>
        <p:spPr>
          <a:xfrm>
            <a:off x="15421708" y="2151361"/>
            <a:ext cx="987016" cy="41599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78A8DBDF-64D9-8AAA-3971-3FB98DC33F9E}"/>
              </a:ext>
            </a:extLst>
          </p:cNvPr>
          <p:cNvSpPr/>
          <p:nvPr/>
        </p:nvSpPr>
        <p:spPr>
          <a:xfrm>
            <a:off x="11025044" y="120112"/>
            <a:ext cx="1828801" cy="34392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342B920B-F1BF-8724-641A-3541863C5657}"/>
              </a:ext>
            </a:extLst>
          </p:cNvPr>
          <p:cNvPicPr>
            <a:picLocks noChangeAspect="1"/>
          </p:cNvPicPr>
          <p:nvPr/>
        </p:nvPicPr>
        <p:blipFill>
          <a:blip r:embed="rId6"/>
          <a:stretch>
            <a:fillRect/>
          </a:stretch>
        </p:blipFill>
        <p:spPr>
          <a:xfrm>
            <a:off x="6019221" y="5557218"/>
            <a:ext cx="10195971" cy="3078419"/>
          </a:xfrm>
          <a:prstGeom prst="rect">
            <a:avLst/>
          </a:prstGeom>
        </p:spPr>
      </p:pic>
      <p:grpSp>
        <p:nvGrpSpPr>
          <p:cNvPr id="3" name="Group 2">
            <a:extLst>
              <a:ext uri="{FF2B5EF4-FFF2-40B4-BE49-F238E27FC236}">
                <a16:creationId xmlns:a16="http://schemas.microsoft.com/office/drawing/2014/main" id="{5BBF8977-1282-112E-47F2-7F9A45CA3ED1}"/>
              </a:ext>
            </a:extLst>
          </p:cNvPr>
          <p:cNvGrpSpPr/>
          <p:nvPr/>
        </p:nvGrpSpPr>
        <p:grpSpPr>
          <a:xfrm>
            <a:off x="7974979" y="7763878"/>
            <a:ext cx="1390303" cy="673863"/>
            <a:chOff x="8029995" y="8485316"/>
            <a:chExt cx="1390303" cy="673863"/>
          </a:xfrm>
        </p:grpSpPr>
        <p:pic>
          <p:nvPicPr>
            <p:cNvPr id="8" name="Picture 7">
              <a:extLst>
                <a:ext uri="{FF2B5EF4-FFF2-40B4-BE49-F238E27FC236}">
                  <a16:creationId xmlns:a16="http://schemas.microsoft.com/office/drawing/2014/main" id="{CA8974F4-5895-A7CE-100A-22B91BC4AABF}"/>
                </a:ext>
              </a:extLst>
            </p:cNvPr>
            <p:cNvPicPr>
              <a:picLocks noChangeAspect="1"/>
            </p:cNvPicPr>
            <p:nvPr/>
          </p:nvPicPr>
          <p:blipFill>
            <a:blip r:embed="rId7"/>
            <a:stretch>
              <a:fillRect/>
            </a:stretch>
          </p:blipFill>
          <p:spPr>
            <a:xfrm>
              <a:off x="8029995" y="8488561"/>
              <a:ext cx="1280271" cy="670618"/>
            </a:xfrm>
            <a:prstGeom prst="rect">
              <a:avLst/>
            </a:prstGeom>
          </p:spPr>
        </p:pic>
        <p:sp>
          <p:nvSpPr>
            <p:cNvPr id="9" name="TextBox 8">
              <a:extLst>
                <a:ext uri="{FF2B5EF4-FFF2-40B4-BE49-F238E27FC236}">
                  <a16:creationId xmlns:a16="http://schemas.microsoft.com/office/drawing/2014/main" id="{56AF5A77-ED8C-AC6C-78B4-F260F567F4A5}"/>
                </a:ext>
              </a:extLst>
            </p:cNvPr>
            <p:cNvSpPr txBox="1"/>
            <p:nvPr/>
          </p:nvSpPr>
          <p:spPr>
            <a:xfrm>
              <a:off x="8722202" y="8485316"/>
              <a:ext cx="698096" cy="276999"/>
            </a:xfrm>
            <a:prstGeom prst="rect">
              <a:avLst/>
            </a:prstGeom>
            <a:solidFill>
              <a:schemeClr val="bg1"/>
            </a:solidFill>
          </p:spPr>
          <p:txBody>
            <a:bodyPr wrap="square" rtlCol="0">
              <a:spAutoFit/>
            </a:bodyPr>
            <a:lstStyle/>
            <a:p>
              <a:r>
                <a:rPr lang="en-US" sz="1200" dirty="0"/>
                <a:t>4</a:t>
              </a:r>
            </a:p>
          </p:txBody>
        </p:sp>
      </p:grpSp>
      <p:pic>
        <p:nvPicPr>
          <p:cNvPr id="19" name="Picture 18">
            <a:extLst>
              <a:ext uri="{FF2B5EF4-FFF2-40B4-BE49-F238E27FC236}">
                <a16:creationId xmlns:a16="http://schemas.microsoft.com/office/drawing/2014/main" id="{BB62C8CB-8017-F666-9833-2AE2C2293A18}"/>
              </a:ext>
            </a:extLst>
          </p:cNvPr>
          <p:cNvPicPr>
            <a:picLocks noChangeAspect="1"/>
          </p:cNvPicPr>
          <p:nvPr/>
        </p:nvPicPr>
        <p:blipFill>
          <a:blip r:embed="rId8"/>
          <a:stretch>
            <a:fillRect/>
          </a:stretch>
        </p:blipFill>
        <p:spPr>
          <a:xfrm>
            <a:off x="6330394" y="1368237"/>
            <a:ext cx="9389299" cy="7893104"/>
          </a:xfrm>
          <a:prstGeom prst="rect">
            <a:avLst/>
          </a:prstGeom>
          <a:ln w="28575">
            <a:solidFill>
              <a:schemeClr val="bg1"/>
            </a:solidFill>
          </a:ln>
          <a:effectLst>
            <a:glow rad="228600">
              <a:schemeClr val="accent3">
                <a:satMod val="175000"/>
                <a:alpha val="40000"/>
              </a:schemeClr>
            </a:glow>
          </a:effectLst>
        </p:spPr>
      </p:pic>
    </p:spTree>
    <p:extLst>
      <p:ext uri="{BB962C8B-B14F-4D97-AF65-F5344CB8AC3E}">
        <p14:creationId xmlns:p14="http://schemas.microsoft.com/office/powerpoint/2010/main" val="395899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2ADB561-D679-1DAF-A0A3-6E2331448043}"/>
              </a:ext>
            </a:extLst>
          </p:cNvPr>
          <p:cNvGrpSpPr/>
          <p:nvPr/>
        </p:nvGrpSpPr>
        <p:grpSpPr>
          <a:xfrm>
            <a:off x="5834236" y="132772"/>
            <a:ext cx="11070070" cy="9061704"/>
            <a:chOff x="5531638" y="70458"/>
            <a:chExt cx="11070070" cy="9061704"/>
          </a:xfrm>
        </p:grpSpPr>
        <p:grpSp>
          <p:nvGrpSpPr>
            <p:cNvPr id="24" name="Group 23">
              <a:extLst>
                <a:ext uri="{FF2B5EF4-FFF2-40B4-BE49-F238E27FC236}">
                  <a16:creationId xmlns:a16="http://schemas.microsoft.com/office/drawing/2014/main" id="{4AA97981-A597-6B23-F99D-025AF62F7BDC}"/>
                </a:ext>
              </a:extLst>
            </p:cNvPr>
            <p:cNvGrpSpPr/>
            <p:nvPr/>
          </p:nvGrpSpPr>
          <p:grpSpPr>
            <a:xfrm>
              <a:off x="5531638" y="70458"/>
              <a:ext cx="11070070" cy="9061704"/>
              <a:chOff x="5531638" y="70458"/>
              <a:chExt cx="11070070" cy="9061704"/>
            </a:xfrm>
          </p:grpSpPr>
          <p:grpSp>
            <p:nvGrpSpPr>
              <p:cNvPr id="8" name="Group 7">
                <a:extLst>
                  <a:ext uri="{FF2B5EF4-FFF2-40B4-BE49-F238E27FC236}">
                    <a16:creationId xmlns:a16="http://schemas.microsoft.com/office/drawing/2014/main" id="{8D4DDA19-A0ED-624A-447F-8F04A31E8104}"/>
                  </a:ext>
                </a:extLst>
              </p:cNvPr>
              <p:cNvGrpSpPr/>
              <p:nvPr/>
            </p:nvGrpSpPr>
            <p:grpSpPr>
              <a:xfrm>
                <a:off x="5531638" y="120112"/>
                <a:ext cx="11070070" cy="9012050"/>
                <a:chOff x="5789181" y="360550"/>
                <a:chExt cx="11070070" cy="9012050"/>
              </a:xfrm>
            </p:grpSpPr>
            <p:pic>
              <p:nvPicPr>
                <p:cNvPr id="18" name="Picture 17">
                  <a:extLst>
                    <a:ext uri="{FF2B5EF4-FFF2-40B4-BE49-F238E27FC236}">
                      <a16:creationId xmlns:a16="http://schemas.microsoft.com/office/drawing/2014/main" id="{AB7F9AD7-BBA3-85DA-AEAD-EEAB8B4AFE36}"/>
                    </a:ext>
                  </a:extLst>
                </p:cNvPr>
                <p:cNvPicPr>
                  <a:picLocks noChangeAspect="1"/>
                </p:cNvPicPr>
                <p:nvPr/>
              </p:nvPicPr>
              <p:blipFill>
                <a:blip r:embed="rId3"/>
                <a:stretch>
                  <a:fillRect/>
                </a:stretch>
              </p:blipFill>
              <p:spPr>
                <a:xfrm>
                  <a:off x="5789181" y="360550"/>
                  <a:ext cx="11070070" cy="8612408"/>
                </a:xfrm>
                <a:prstGeom prst="rect">
                  <a:avLst/>
                </a:prstGeom>
              </p:spPr>
            </p:pic>
            <p:sp>
              <p:nvSpPr>
                <p:cNvPr id="19" name="Rectangle 18">
                  <a:extLst>
                    <a:ext uri="{FF2B5EF4-FFF2-40B4-BE49-F238E27FC236}">
                      <a16:creationId xmlns:a16="http://schemas.microsoft.com/office/drawing/2014/main" id="{D50E50B5-4456-E621-302D-359C81B6D96C}"/>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5C976EC3-60D4-50BD-49FF-6A06D9656A18}"/>
                  </a:ext>
                </a:extLst>
              </p:cNvPr>
              <p:cNvPicPr>
                <a:picLocks noChangeAspect="1"/>
              </p:cNvPicPr>
              <p:nvPr/>
            </p:nvPicPr>
            <p:blipFill>
              <a:blip r:embed="rId4"/>
              <a:stretch>
                <a:fillRect/>
              </a:stretch>
            </p:blipFill>
            <p:spPr>
              <a:xfrm>
                <a:off x="5531638" y="70458"/>
                <a:ext cx="10637652" cy="1688987"/>
              </a:xfrm>
              <a:prstGeom prst="rect">
                <a:avLst/>
              </a:prstGeom>
            </p:spPr>
          </p:pic>
        </p:grpSp>
        <p:grpSp>
          <p:nvGrpSpPr>
            <p:cNvPr id="3" name="Group 2">
              <a:extLst>
                <a:ext uri="{FF2B5EF4-FFF2-40B4-BE49-F238E27FC236}">
                  <a16:creationId xmlns:a16="http://schemas.microsoft.com/office/drawing/2014/main" id="{59EF8005-4989-64D8-7B76-4B21F45DB4CB}"/>
                </a:ext>
              </a:extLst>
            </p:cNvPr>
            <p:cNvGrpSpPr/>
            <p:nvPr/>
          </p:nvGrpSpPr>
          <p:grpSpPr>
            <a:xfrm>
              <a:off x="7654939" y="7917201"/>
              <a:ext cx="1390303" cy="673863"/>
              <a:chOff x="8029995" y="8485316"/>
              <a:chExt cx="1390303" cy="673863"/>
            </a:xfrm>
          </p:grpSpPr>
          <p:pic>
            <p:nvPicPr>
              <p:cNvPr id="9" name="Picture 8">
                <a:extLst>
                  <a:ext uri="{FF2B5EF4-FFF2-40B4-BE49-F238E27FC236}">
                    <a16:creationId xmlns:a16="http://schemas.microsoft.com/office/drawing/2014/main" id="{7B740D16-BF37-5975-9DCB-1A457FE8989C}"/>
                  </a:ext>
                </a:extLst>
              </p:cNvPr>
              <p:cNvPicPr>
                <a:picLocks noChangeAspect="1"/>
              </p:cNvPicPr>
              <p:nvPr/>
            </p:nvPicPr>
            <p:blipFill>
              <a:blip r:embed="rId5"/>
              <a:stretch>
                <a:fillRect/>
              </a:stretch>
            </p:blipFill>
            <p:spPr>
              <a:xfrm>
                <a:off x="8029995" y="8488561"/>
                <a:ext cx="1280271" cy="670618"/>
              </a:xfrm>
              <a:prstGeom prst="rect">
                <a:avLst/>
              </a:prstGeom>
            </p:spPr>
          </p:pic>
          <p:sp>
            <p:nvSpPr>
              <p:cNvPr id="10" name="TextBox 9">
                <a:extLst>
                  <a:ext uri="{FF2B5EF4-FFF2-40B4-BE49-F238E27FC236}">
                    <a16:creationId xmlns:a16="http://schemas.microsoft.com/office/drawing/2014/main" id="{998FCF69-0497-4E49-70FC-5FF5156E12CA}"/>
                  </a:ext>
                </a:extLst>
              </p:cNvPr>
              <p:cNvSpPr txBox="1"/>
              <p:nvPr/>
            </p:nvSpPr>
            <p:spPr>
              <a:xfrm>
                <a:off x="8722202" y="8485316"/>
                <a:ext cx="698096" cy="276999"/>
              </a:xfrm>
              <a:prstGeom prst="rect">
                <a:avLst/>
              </a:prstGeom>
              <a:solidFill>
                <a:schemeClr val="bg1"/>
              </a:solidFill>
            </p:spPr>
            <p:txBody>
              <a:bodyPr wrap="square" rtlCol="0">
                <a:spAutoFit/>
              </a:bodyPr>
              <a:lstStyle/>
              <a:p>
                <a:r>
                  <a:rPr lang="en-US" sz="1200" dirty="0"/>
                  <a:t>4</a:t>
                </a:r>
              </a:p>
            </p:txBody>
          </p:sp>
        </p:grpSp>
        <p:sp>
          <p:nvSpPr>
            <p:cNvPr id="25" name="Rectangle 24">
              <a:extLst>
                <a:ext uri="{FF2B5EF4-FFF2-40B4-BE49-F238E27FC236}">
                  <a16:creationId xmlns:a16="http://schemas.microsoft.com/office/drawing/2014/main" id="{D5ADAB09-01A1-1B7A-D9A8-31B49DB5C32D}"/>
                </a:ext>
              </a:extLst>
            </p:cNvPr>
            <p:cNvSpPr/>
            <p:nvPr/>
          </p:nvSpPr>
          <p:spPr>
            <a:xfrm>
              <a:off x="6888480" y="6644640"/>
              <a:ext cx="115824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6"/>
          <a:stretch>
            <a:fillRect/>
          </a:stretch>
        </p:blipFill>
        <p:spPr>
          <a:xfrm>
            <a:off x="435957" y="1368237"/>
            <a:ext cx="3963660" cy="7556451"/>
          </a:xfrm>
          <a:prstGeom prst="rect">
            <a:avLst/>
          </a:prstGeom>
        </p:spPr>
      </p:pic>
      <p:sp>
        <p:nvSpPr>
          <p:cNvPr id="4" name="Rectangle: Rounded Corners 3">
            <a:extLst>
              <a:ext uri="{FF2B5EF4-FFF2-40B4-BE49-F238E27FC236}">
                <a16:creationId xmlns:a16="http://schemas.microsoft.com/office/drawing/2014/main" id="{F6BE818F-EF8E-D7F8-6EC3-ACEFBE87D9DA}"/>
              </a:ext>
            </a:extLst>
          </p:cNvPr>
          <p:cNvSpPr/>
          <p:nvPr/>
        </p:nvSpPr>
        <p:spPr>
          <a:xfrm>
            <a:off x="95925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762C0426-A546-AF1D-17FD-DB30C79EEBA3}"/>
              </a:ext>
            </a:extLst>
          </p:cNvPr>
          <p:cNvSpPr/>
          <p:nvPr/>
        </p:nvSpPr>
        <p:spPr>
          <a:xfrm>
            <a:off x="10964443" y="241207"/>
            <a:ext cx="1828801" cy="30608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DE67052A-9295-3A58-3BE6-C69ABC98C84E}"/>
              </a:ext>
            </a:extLst>
          </p:cNvPr>
          <p:cNvSpPr/>
          <p:nvPr/>
        </p:nvSpPr>
        <p:spPr>
          <a:xfrm>
            <a:off x="15772228" y="5995361"/>
            <a:ext cx="987016" cy="41599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434D323F-F086-708E-B1B5-2E918D354AB2}"/>
              </a:ext>
            </a:extLst>
          </p:cNvPr>
          <p:cNvPicPr>
            <a:picLocks noChangeAspect="1"/>
          </p:cNvPicPr>
          <p:nvPr/>
        </p:nvPicPr>
        <p:blipFill>
          <a:blip r:embed="rId7"/>
          <a:stretch>
            <a:fillRect/>
          </a:stretch>
        </p:blipFill>
        <p:spPr>
          <a:xfrm>
            <a:off x="5834236" y="2434702"/>
            <a:ext cx="9041174" cy="6218676"/>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9734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Effect transition="in" filter="fade">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0EE12FA-75E6-1A59-20C0-A6DE61FB3F7B}"/>
              </a:ext>
            </a:extLst>
          </p:cNvPr>
          <p:cNvGrpSpPr/>
          <p:nvPr/>
        </p:nvGrpSpPr>
        <p:grpSpPr>
          <a:xfrm>
            <a:off x="5580993" y="242799"/>
            <a:ext cx="11530323" cy="5309862"/>
            <a:chOff x="5580993" y="242799"/>
            <a:chExt cx="11530323" cy="5309862"/>
          </a:xfrm>
        </p:grpSpPr>
        <p:pic>
          <p:nvPicPr>
            <p:cNvPr id="17" name="Picture 16">
              <a:extLst>
                <a:ext uri="{FF2B5EF4-FFF2-40B4-BE49-F238E27FC236}">
                  <a16:creationId xmlns:a16="http://schemas.microsoft.com/office/drawing/2014/main" id="{08F312B3-CCD5-7FCC-94A7-6C8C9889C3A8}"/>
                </a:ext>
              </a:extLst>
            </p:cNvPr>
            <p:cNvPicPr>
              <a:picLocks noChangeAspect="1"/>
            </p:cNvPicPr>
            <p:nvPr/>
          </p:nvPicPr>
          <p:blipFill>
            <a:blip r:embed="rId3"/>
            <a:stretch>
              <a:fillRect/>
            </a:stretch>
          </p:blipFill>
          <p:spPr>
            <a:xfrm>
              <a:off x="5580993" y="242799"/>
              <a:ext cx="11530323" cy="5309862"/>
            </a:xfrm>
            <a:prstGeom prst="rect">
              <a:avLst/>
            </a:prstGeom>
          </p:spPr>
        </p:pic>
        <p:sp>
          <p:nvSpPr>
            <p:cNvPr id="18" name="Text Box 1">
              <a:extLst>
                <a:ext uri="{FF2B5EF4-FFF2-40B4-BE49-F238E27FC236}">
                  <a16:creationId xmlns:a16="http://schemas.microsoft.com/office/drawing/2014/main" id="{A2551928-4A4C-3068-00D4-007D567DEF4B}"/>
                </a:ext>
              </a:extLst>
            </p:cNvPr>
            <p:cNvSpPr txBox="1"/>
            <p:nvPr/>
          </p:nvSpPr>
          <p:spPr>
            <a:xfrm>
              <a:off x="5892875" y="1552915"/>
              <a:ext cx="6034081" cy="441001"/>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ADDRESSES</a:t>
            </a:r>
          </a:p>
        </p:txBody>
      </p:sp>
      <p:pic>
        <p:nvPicPr>
          <p:cNvPr id="2" name="Picture 1">
            <a:extLst>
              <a:ext uri="{FF2B5EF4-FFF2-40B4-BE49-F238E27FC236}">
                <a16:creationId xmlns:a16="http://schemas.microsoft.com/office/drawing/2014/main" id="{D6A2F14C-586B-29E3-8074-98E00D5BBF95}"/>
              </a:ext>
            </a:extLst>
          </p:cNvPr>
          <p:cNvPicPr>
            <a:picLocks noChangeAspect="1"/>
          </p:cNvPicPr>
          <p:nvPr/>
        </p:nvPicPr>
        <p:blipFill>
          <a:blip r:embed="rId4"/>
          <a:stretch>
            <a:fillRect/>
          </a:stretch>
        </p:blipFill>
        <p:spPr>
          <a:xfrm>
            <a:off x="1125071" y="1368237"/>
            <a:ext cx="3963660" cy="7556451"/>
          </a:xfrm>
          <a:prstGeom prst="rect">
            <a:avLst/>
          </a:prstGeom>
        </p:spPr>
      </p:pic>
      <p:sp>
        <p:nvSpPr>
          <p:cNvPr id="5" name="Rectangle: Rounded Corners 4">
            <a:extLst>
              <a:ext uri="{FF2B5EF4-FFF2-40B4-BE49-F238E27FC236}">
                <a16:creationId xmlns:a16="http://schemas.microsoft.com/office/drawing/2014/main" id="{D1A6EE7C-CF39-522C-8B85-D17E03526114}"/>
              </a:ext>
            </a:extLst>
          </p:cNvPr>
          <p:cNvSpPr/>
          <p:nvPr/>
        </p:nvSpPr>
        <p:spPr>
          <a:xfrm>
            <a:off x="1602033" y="487679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9490DA58-084F-7A13-7151-9861C0410BA9}"/>
              </a:ext>
            </a:extLst>
          </p:cNvPr>
          <p:cNvSpPr/>
          <p:nvPr/>
        </p:nvSpPr>
        <p:spPr>
          <a:xfrm>
            <a:off x="5565693" y="5157623"/>
            <a:ext cx="1489828" cy="4410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BFDC11CD-0FA5-62D0-629B-7E2D9FAFC39D}"/>
              </a:ext>
            </a:extLst>
          </p:cNvPr>
          <p:cNvSpPr/>
          <p:nvPr/>
        </p:nvSpPr>
        <p:spPr>
          <a:xfrm>
            <a:off x="10469106" y="294393"/>
            <a:ext cx="1398429" cy="29431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156D847E-BF0A-24DD-4ED5-4E2793D0115C}"/>
              </a:ext>
            </a:extLst>
          </p:cNvPr>
          <p:cNvPicPr>
            <a:picLocks noChangeAspect="1"/>
          </p:cNvPicPr>
          <p:nvPr/>
        </p:nvPicPr>
        <p:blipFill>
          <a:blip r:embed="rId5"/>
          <a:stretch>
            <a:fillRect/>
          </a:stretch>
        </p:blipFill>
        <p:spPr>
          <a:xfrm>
            <a:off x="9067297" y="1573162"/>
            <a:ext cx="7831983" cy="7618611"/>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30879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Effect transition="in" filter="fade">
                                      <p:cBhvr>
                                        <p:cTn id="1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ADDRESSES</a:t>
            </a:r>
          </a:p>
        </p:txBody>
      </p:sp>
      <p:pic>
        <p:nvPicPr>
          <p:cNvPr id="2" name="Picture 1">
            <a:extLst>
              <a:ext uri="{FF2B5EF4-FFF2-40B4-BE49-F238E27FC236}">
                <a16:creationId xmlns:a16="http://schemas.microsoft.com/office/drawing/2014/main" id="{27C8D2F1-4EDA-79B8-C759-5E924965A7E1}"/>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14" name="Rectangle: Rounded Corners 13">
            <a:extLst>
              <a:ext uri="{FF2B5EF4-FFF2-40B4-BE49-F238E27FC236}">
                <a16:creationId xmlns:a16="http://schemas.microsoft.com/office/drawing/2014/main" id="{0FA3F61D-0238-A90B-5B66-34FC62FBE061}"/>
              </a:ext>
            </a:extLst>
          </p:cNvPr>
          <p:cNvSpPr/>
          <p:nvPr/>
        </p:nvSpPr>
        <p:spPr>
          <a:xfrm>
            <a:off x="1602033" y="487679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9569B0F2-93F6-13AE-E0C1-070FC72F2CC0}"/>
              </a:ext>
            </a:extLst>
          </p:cNvPr>
          <p:cNvGrpSpPr/>
          <p:nvPr/>
        </p:nvGrpSpPr>
        <p:grpSpPr>
          <a:xfrm>
            <a:off x="5565693" y="146809"/>
            <a:ext cx="11600201" cy="7412231"/>
            <a:chOff x="5565693" y="0"/>
            <a:chExt cx="11600201" cy="7412231"/>
          </a:xfrm>
        </p:grpSpPr>
        <p:pic>
          <p:nvPicPr>
            <p:cNvPr id="10" name="Picture 9">
              <a:extLst>
                <a:ext uri="{FF2B5EF4-FFF2-40B4-BE49-F238E27FC236}">
                  <a16:creationId xmlns:a16="http://schemas.microsoft.com/office/drawing/2014/main" id="{BC9BCB4F-653C-69F9-5EA6-F05B740A92C9}"/>
                </a:ext>
              </a:extLst>
            </p:cNvPr>
            <p:cNvPicPr>
              <a:picLocks noChangeAspect="1"/>
            </p:cNvPicPr>
            <p:nvPr/>
          </p:nvPicPr>
          <p:blipFill>
            <a:blip r:embed="rId4"/>
            <a:stretch>
              <a:fillRect/>
            </a:stretch>
          </p:blipFill>
          <p:spPr>
            <a:xfrm>
              <a:off x="5565693" y="0"/>
              <a:ext cx="11600201" cy="7412231"/>
            </a:xfrm>
            <a:prstGeom prst="rect">
              <a:avLst/>
            </a:prstGeom>
          </p:spPr>
        </p:pic>
        <p:sp>
          <p:nvSpPr>
            <p:cNvPr id="11" name="Text Box 1">
              <a:extLst>
                <a:ext uri="{FF2B5EF4-FFF2-40B4-BE49-F238E27FC236}">
                  <a16:creationId xmlns:a16="http://schemas.microsoft.com/office/drawing/2014/main" id="{FB96FE71-B128-E541-9D98-385E8B946C1F}"/>
                </a:ext>
              </a:extLst>
            </p:cNvPr>
            <p:cNvSpPr txBox="1"/>
            <p:nvPr/>
          </p:nvSpPr>
          <p:spPr>
            <a:xfrm>
              <a:off x="5653090" y="1339777"/>
              <a:ext cx="6034081" cy="441001"/>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62F758E-5AAF-76C0-3B9D-882E58339729}"/>
              </a:ext>
            </a:extLst>
          </p:cNvPr>
          <p:cNvSpPr txBox="1"/>
          <p:nvPr/>
        </p:nvSpPr>
        <p:spPr>
          <a:xfrm>
            <a:off x="4516006" y="4876799"/>
            <a:ext cx="1414390" cy="1569660"/>
          </a:xfrm>
          <a:prstGeom prst="rect">
            <a:avLst/>
          </a:prstGeom>
          <a:noFill/>
        </p:spPr>
        <p:txBody>
          <a:bodyPr wrap="square" rtlCol="0">
            <a:spAutoFit/>
          </a:bodyPr>
          <a:lstStyle/>
          <a:p>
            <a:r>
              <a:rPr lang="en-US" sz="9600" dirty="0">
                <a:solidFill>
                  <a:srgbClr val="FF0000"/>
                </a:solidFill>
              </a:rPr>
              <a:t>2</a:t>
            </a:r>
          </a:p>
        </p:txBody>
      </p:sp>
      <p:sp>
        <p:nvSpPr>
          <p:cNvPr id="7" name="TextBox 6">
            <a:extLst>
              <a:ext uri="{FF2B5EF4-FFF2-40B4-BE49-F238E27FC236}">
                <a16:creationId xmlns:a16="http://schemas.microsoft.com/office/drawing/2014/main" id="{A70D657C-6CB0-B32F-20AE-7AEB5DB2ED91}"/>
              </a:ext>
            </a:extLst>
          </p:cNvPr>
          <p:cNvSpPr txBox="1"/>
          <p:nvPr/>
        </p:nvSpPr>
        <p:spPr>
          <a:xfrm>
            <a:off x="4516006" y="2194560"/>
            <a:ext cx="1414390" cy="1569660"/>
          </a:xfrm>
          <a:prstGeom prst="rect">
            <a:avLst/>
          </a:prstGeom>
          <a:noFill/>
        </p:spPr>
        <p:txBody>
          <a:bodyPr wrap="square" rtlCol="0">
            <a:spAutoFit/>
          </a:bodyPr>
          <a:lstStyle/>
          <a:p>
            <a:r>
              <a:rPr lang="en-US" sz="9600" dirty="0">
                <a:solidFill>
                  <a:srgbClr val="FF0000"/>
                </a:solidFill>
              </a:rPr>
              <a:t>1</a:t>
            </a:r>
          </a:p>
        </p:txBody>
      </p:sp>
      <p:sp>
        <p:nvSpPr>
          <p:cNvPr id="3" name="Rectangle: Rounded Corners 2">
            <a:extLst>
              <a:ext uri="{FF2B5EF4-FFF2-40B4-BE49-F238E27FC236}">
                <a16:creationId xmlns:a16="http://schemas.microsoft.com/office/drawing/2014/main" id="{893873FD-FFBA-F547-2D65-18B00C9A5238}"/>
              </a:ext>
            </a:extLst>
          </p:cNvPr>
          <p:cNvSpPr/>
          <p:nvPr/>
        </p:nvSpPr>
        <p:spPr>
          <a:xfrm>
            <a:off x="10579312" y="146809"/>
            <a:ext cx="931985" cy="39760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515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30AB4-6F21-6722-2193-F89C2FE92241}"/>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1235914" y="571523"/>
            <a:ext cx="13823436" cy="13265183"/>
          </a:xfrm>
          <a:prstGeom prst="rect">
            <a:avLst/>
          </a:prstGeom>
          <a:ln w="28575">
            <a:solidFill>
              <a:schemeClr val="tx1"/>
            </a:solidFill>
          </a:ln>
        </p:spPr>
      </p:pic>
      <p:sp>
        <p:nvSpPr>
          <p:cNvPr id="5" name="TextBox 4">
            <a:extLst>
              <a:ext uri="{FF2B5EF4-FFF2-40B4-BE49-F238E27FC236}">
                <a16:creationId xmlns:a16="http://schemas.microsoft.com/office/drawing/2014/main" id="{8F5AD419-7E00-E6F5-AAF6-D0B276EE6D2C}"/>
              </a:ext>
            </a:extLst>
          </p:cNvPr>
          <p:cNvSpPr txBox="1"/>
          <p:nvPr/>
        </p:nvSpPr>
        <p:spPr>
          <a:xfrm>
            <a:off x="-116114" y="-13252"/>
            <a:ext cx="17439861"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p>
            <a:r>
              <a:rPr lang="en-US" sz="3200" b="1" dirty="0">
                <a:solidFill>
                  <a:schemeClr val="bg1"/>
                </a:solidFill>
              </a:rPr>
              <a:t>Log in or register a myLegion account to view and manage membership.</a:t>
            </a:r>
            <a:endParaRPr lang="en-US" sz="3200" b="1" dirty="0">
              <a:solidFill>
                <a:srgbClr val="FF0000"/>
              </a:solidFill>
            </a:endParaRPr>
          </a:p>
        </p:txBody>
      </p:sp>
      <p:pic>
        <p:nvPicPr>
          <p:cNvPr id="10" name="Picture 9">
            <a:extLst>
              <a:ext uri="{FF2B5EF4-FFF2-40B4-BE49-F238E27FC236}">
                <a16:creationId xmlns:a16="http://schemas.microsoft.com/office/drawing/2014/main" id="{A69B2052-7E21-C3AF-2697-A2905976C8FE}"/>
              </a:ext>
            </a:extLst>
          </p:cNvPr>
          <p:cNvPicPr>
            <a:picLocks noChangeAspect="1"/>
          </p:cNvPicPr>
          <p:nvPr/>
        </p:nvPicPr>
        <p:blipFill>
          <a:blip r:embed="rId4"/>
          <a:stretch>
            <a:fillRect/>
          </a:stretch>
        </p:blipFill>
        <p:spPr>
          <a:xfrm>
            <a:off x="12020280" y="939843"/>
            <a:ext cx="3741132" cy="901708"/>
          </a:xfrm>
          <a:prstGeom prst="rect">
            <a:avLst/>
          </a:prstGeom>
          <a:ln w="38100">
            <a:solidFill>
              <a:schemeClr val="tx1"/>
            </a:solidFill>
          </a:ln>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MILITARY SERVICE</a:t>
            </a:r>
          </a:p>
        </p:txBody>
      </p:sp>
      <p:pic>
        <p:nvPicPr>
          <p:cNvPr id="2" name="Picture 1">
            <a:extLst>
              <a:ext uri="{FF2B5EF4-FFF2-40B4-BE49-F238E27FC236}">
                <a16:creationId xmlns:a16="http://schemas.microsoft.com/office/drawing/2014/main" id="{06DC6DE1-A06A-F1CB-F7CD-BF06862FFEA0}"/>
              </a:ext>
            </a:extLst>
          </p:cNvPr>
          <p:cNvPicPr>
            <a:picLocks noChangeAspect="1"/>
          </p:cNvPicPr>
          <p:nvPr/>
        </p:nvPicPr>
        <p:blipFill>
          <a:blip r:embed="rId3"/>
          <a:stretch>
            <a:fillRect/>
          </a:stretch>
        </p:blipFill>
        <p:spPr>
          <a:xfrm>
            <a:off x="647992" y="1368237"/>
            <a:ext cx="3963660" cy="7556451"/>
          </a:xfrm>
          <a:prstGeom prst="rect">
            <a:avLst/>
          </a:prstGeom>
        </p:spPr>
      </p:pic>
      <p:sp>
        <p:nvSpPr>
          <p:cNvPr id="5" name="Rectangle: Rounded Corners 4">
            <a:extLst>
              <a:ext uri="{FF2B5EF4-FFF2-40B4-BE49-F238E27FC236}">
                <a16:creationId xmlns:a16="http://schemas.microsoft.com/office/drawing/2014/main" id="{CF784AD7-E282-3719-076E-25AEBA8C47F1}"/>
              </a:ext>
            </a:extLst>
          </p:cNvPr>
          <p:cNvSpPr/>
          <p:nvPr/>
        </p:nvSpPr>
        <p:spPr>
          <a:xfrm>
            <a:off x="1164711" y="5316416"/>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1CAEBD45-65DE-9221-31FF-E9811D5031C0}"/>
              </a:ext>
            </a:extLst>
          </p:cNvPr>
          <p:cNvGrpSpPr/>
          <p:nvPr/>
        </p:nvGrpSpPr>
        <p:grpSpPr>
          <a:xfrm>
            <a:off x="5977418" y="290254"/>
            <a:ext cx="10881832" cy="8477068"/>
            <a:chOff x="5977418" y="290254"/>
            <a:chExt cx="10881832" cy="8477068"/>
          </a:xfrm>
        </p:grpSpPr>
        <p:pic>
          <p:nvPicPr>
            <p:cNvPr id="16" name="Picture 15">
              <a:extLst>
                <a:ext uri="{FF2B5EF4-FFF2-40B4-BE49-F238E27FC236}">
                  <a16:creationId xmlns:a16="http://schemas.microsoft.com/office/drawing/2014/main" id="{E706137E-8220-DB6C-D48B-79AD9F74C25A}"/>
                </a:ext>
              </a:extLst>
            </p:cNvPr>
            <p:cNvPicPr>
              <a:picLocks noChangeAspect="1"/>
            </p:cNvPicPr>
            <p:nvPr/>
          </p:nvPicPr>
          <p:blipFill>
            <a:blip r:embed="rId4"/>
            <a:stretch>
              <a:fillRect/>
            </a:stretch>
          </p:blipFill>
          <p:spPr>
            <a:xfrm>
              <a:off x="5977418" y="290254"/>
              <a:ext cx="10881832" cy="8477068"/>
            </a:xfrm>
            <a:prstGeom prst="rect">
              <a:avLst/>
            </a:prstGeom>
          </p:spPr>
        </p:pic>
        <p:sp>
          <p:nvSpPr>
            <p:cNvPr id="17" name="Text Box 1">
              <a:extLst>
                <a:ext uri="{FF2B5EF4-FFF2-40B4-BE49-F238E27FC236}">
                  <a16:creationId xmlns:a16="http://schemas.microsoft.com/office/drawing/2014/main" id="{A60911AF-0817-F756-28EB-267DC804D5FE}"/>
                </a:ext>
              </a:extLst>
            </p:cNvPr>
            <p:cNvSpPr txBox="1"/>
            <p:nvPr/>
          </p:nvSpPr>
          <p:spPr>
            <a:xfrm>
              <a:off x="6130169" y="1417770"/>
              <a:ext cx="6034081" cy="441001"/>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Rounded Corners 2">
            <a:extLst>
              <a:ext uri="{FF2B5EF4-FFF2-40B4-BE49-F238E27FC236}">
                <a16:creationId xmlns:a16="http://schemas.microsoft.com/office/drawing/2014/main" id="{23600DA6-797A-7E5C-FB46-EB57DCDA0101}"/>
              </a:ext>
            </a:extLst>
          </p:cNvPr>
          <p:cNvSpPr/>
          <p:nvPr/>
        </p:nvSpPr>
        <p:spPr>
          <a:xfrm>
            <a:off x="10561895" y="290254"/>
            <a:ext cx="1352572" cy="30777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092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874B3F8-5E2B-AB42-2A35-489CA29388D9}"/>
              </a:ext>
            </a:extLst>
          </p:cNvPr>
          <p:cNvGrpSpPr/>
          <p:nvPr/>
        </p:nvGrpSpPr>
        <p:grpSpPr>
          <a:xfrm>
            <a:off x="5977418" y="290254"/>
            <a:ext cx="10881832" cy="8477068"/>
            <a:chOff x="5977418" y="290254"/>
            <a:chExt cx="10881832" cy="8477068"/>
          </a:xfrm>
        </p:grpSpPr>
        <p:pic>
          <p:nvPicPr>
            <p:cNvPr id="17" name="Picture 16">
              <a:extLst>
                <a:ext uri="{FF2B5EF4-FFF2-40B4-BE49-F238E27FC236}">
                  <a16:creationId xmlns:a16="http://schemas.microsoft.com/office/drawing/2014/main" id="{613FFA42-249E-709A-44B3-36E6911CD012}"/>
                </a:ext>
              </a:extLst>
            </p:cNvPr>
            <p:cNvPicPr>
              <a:picLocks noChangeAspect="1"/>
            </p:cNvPicPr>
            <p:nvPr/>
          </p:nvPicPr>
          <p:blipFill>
            <a:blip r:embed="rId3"/>
            <a:stretch>
              <a:fillRect/>
            </a:stretch>
          </p:blipFill>
          <p:spPr>
            <a:xfrm>
              <a:off x="5977418" y="290254"/>
              <a:ext cx="10881832" cy="8477068"/>
            </a:xfrm>
            <a:prstGeom prst="rect">
              <a:avLst/>
            </a:prstGeom>
          </p:spPr>
        </p:pic>
        <p:sp>
          <p:nvSpPr>
            <p:cNvPr id="18" name="Text Box 1">
              <a:extLst>
                <a:ext uri="{FF2B5EF4-FFF2-40B4-BE49-F238E27FC236}">
                  <a16:creationId xmlns:a16="http://schemas.microsoft.com/office/drawing/2014/main" id="{2C367DAC-B3A7-349E-D035-A2CF81347DF7}"/>
                </a:ext>
              </a:extLst>
            </p:cNvPr>
            <p:cNvSpPr txBox="1"/>
            <p:nvPr/>
          </p:nvSpPr>
          <p:spPr>
            <a:xfrm>
              <a:off x="6130169" y="1417770"/>
              <a:ext cx="6034081" cy="441001"/>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MILITARY SERVICE</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4"/>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A372C909-F6A7-1979-7FEB-72B8FA2185A4}"/>
              </a:ext>
            </a:extLst>
          </p:cNvPr>
          <p:cNvSpPr/>
          <p:nvPr/>
        </p:nvSpPr>
        <p:spPr>
          <a:xfrm>
            <a:off x="1602033" y="5316416"/>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737931ED-FF48-B8A6-5D64-13817078DFE8}"/>
              </a:ext>
            </a:extLst>
          </p:cNvPr>
          <p:cNvSpPr/>
          <p:nvPr/>
        </p:nvSpPr>
        <p:spPr>
          <a:xfrm>
            <a:off x="5471769" y="6685003"/>
            <a:ext cx="4109553" cy="224874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6DAC9EA3-472C-E67D-EEE9-615A6564F758}"/>
              </a:ext>
            </a:extLst>
          </p:cNvPr>
          <p:cNvSpPr/>
          <p:nvPr/>
        </p:nvSpPr>
        <p:spPr>
          <a:xfrm>
            <a:off x="10542030" y="325425"/>
            <a:ext cx="1291382" cy="27765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2B5E7F45-CA03-9F20-F35B-F7085CEB7F10}"/>
              </a:ext>
            </a:extLst>
          </p:cNvPr>
          <p:cNvPicPr>
            <a:picLocks noChangeAspect="1"/>
          </p:cNvPicPr>
          <p:nvPr/>
        </p:nvPicPr>
        <p:blipFill>
          <a:blip r:embed="rId5"/>
          <a:stretch>
            <a:fillRect/>
          </a:stretch>
        </p:blipFill>
        <p:spPr>
          <a:xfrm>
            <a:off x="9727762" y="2557139"/>
            <a:ext cx="6763694" cy="463932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947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23FCF7A-8791-9952-60A3-CC62971F9AB8}"/>
              </a:ext>
            </a:extLst>
          </p:cNvPr>
          <p:cNvGrpSpPr/>
          <p:nvPr/>
        </p:nvGrpSpPr>
        <p:grpSpPr>
          <a:xfrm>
            <a:off x="5888019" y="302584"/>
            <a:ext cx="9710051" cy="6202742"/>
            <a:chOff x="5888019" y="302584"/>
            <a:chExt cx="9710051" cy="6202742"/>
          </a:xfrm>
        </p:grpSpPr>
        <p:pic>
          <p:nvPicPr>
            <p:cNvPr id="7" name="Picture 6">
              <a:extLst>
                <a:ext uri="{FF2B5EF4-FFF2-40B4-BE49-F238E27FC236}">
                  <a16:creationId xmlns:a16="http://schemas.microsoft.com/office/drawing/2014/main" id="{8A6E2BF5-6D2C-AA12-A6A3-83C92E7D434C}"/>
                </a:ext>
              </a:extLst>
            </p:cNvPr>
            <p:cNvPicPr>
              <a:picLocks noChangeAspect="1"/>
            </p:cNvPicPr>
            <p:nvPr/>
          </p:nvPicPr>
          <p:blipFill>
            <a:blip r:embed="rId3"/>
            <a:stretch>
              <a:fillRect/>
            </a:stretch>
          </p:blipFill>
          <p:spPr>
            <a:xfrm>
              <a:off x="5888019" y="302584"/>
              <a:ext cx="9710051" cy="6202742"/>
            </a:xfrm>
            <a:prstGeom prst="rect">
              <a:avLst/>
            </a:prstGeom>
          </p:spPr>
        </p:pic>
        <p:sp>
          <p:nvSpPr>
            <p:cNvPr id="8" name="Text Box 1">
              <a:extLst>
                <a:ext uri="{FF2B5EF4-FFF2-40B4-BE49-F238E27FC236}">
                  <a16:creationId xmlns:a16="http://schemas.microsoft.com/office/drawing/2014/main" id="{CAE78A28-5EE0-60F8-BD0D-508AF8A1FD63}"/>
                </a:ext>
              </a:extLst>
            </p:cNvPr>
            <p:cNvSpPr txBox="1"/>
            <p:nvPr/>
          </p:nvSpPr>
          <p:spPr>
            <a:xfrm>
              <a:off x="6222934" y="2120135"/>
              <a:ext cx="7705101" cy="70257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fontAlgn="base" hangingPunct="0">
                <a:lnSpc>
                  <a:spcPct val="115000"/>
                </a:lnSpc>
                <a:spcAft>
                  <a:spcPts val="800"/>
                </a:spcAft>
                <a:buNone/>
              </a:pPr>
              <a:r>
                <a:rPr lang="en-US" sz="2000"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EMERGENCY CONTACTS</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4"/>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A372C909-F6A7-1979-7FEB-72B8FA2185A4}"/>
              </a:ext>
            </a:extLst>
          </p:cNvPr>
          <p:cNvSpPr/>
          <p:nvPr/>
        </p:nvSpPr>
        <p:spPr>
          <a:xfrm>
            <a:off x="1602033" y="6265990"/>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981D6DEB-C4DF-838D-02C5-67383374310B}"/>
              </a:ext>
            </a:extLst>
          </p:cNvPr>
          <p:cNvSpPr/>
          <p:nvPr/>
        </p:nvSpPr>
        <p:spPr>
          <a:xfrm>
            <a:off x="5894690" y="6004001"/>
            <a:ext cx="3554110" cy="60883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F6B19754-4D19-F845-31D8-B75233EB4CD4}"/>
              </a:ext>
            </a:extLst>
          </p:cNvPr>
          <p:cNvSpPr/>
          <p:nvPr/>
        </p:nvSpPr>
        <p:spPr>
          <a:xfrm>
            <a:off x="12687381" y="394252"/>
            <a:ext cx="2340583" cy="52070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AA7AE3BE-48D2-99AC-0C9C-88D662C13624}"/>
              </a:ext>
            </a:extLst>
          </p:cNvPr>
          <p:cNvPicPr>
            <a:picLocks noChangeAspect="1"/>
          </p:cNvPicPr>
          <p:nvPr/>
        </p:nvPicPr>
        <p:blipFill>
          <a:blip r:embed="rId5"/>
          <a:stretch>
            <a:fillRect/>
          </a:stretch>
        </p:blipFill>
        <p:spPr>
          <a:xfrm>
            <a:off x="9355947" y="1955864"/>
            <a:ext cx="7491467" cy="6202742"/>
          </a:xfrm>
          <a:prstGeom prst="rect">
            <a:avLst/>
          </a:prstGeom>
          <a:ln w="28575">
            <a:solidFill>
              <a:schemeClr val="accent1"/>
            </a:solidFill>
          </a:ln>
          <a:effectLst>
            <a:glow rad="228600">
              <a:schemeClr val="accent5">
                <a:satMod val="175000"/>
                <a:alpha val="40000"/>
              </a:schemeClr>
            </a:glow>
          </a:effectLst>
        </p:spPr>
      </p:pic>
    </p:spTree>
    <p:extLst>
      <p:ext uri="{BB962C8B-B14F-4D97-AF65-F5344CB8AC3E}">
        <p14:creationId xmlns:p14="http://schemas.microsoft.com/office/powerpoint/2010/main" val="382394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Effect transition="in" filter="fade">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pic>
        <p:nvPicPr>
          <p:cNvPr id="2" name="Picture 1">
            <a:extLst>
              <a:ext uri="{FF2B5EF4-FFF2-40B4-BE49-F238E27FC236}">
                <a16:creationId xmlns:a16="http://schemas.microsoft.com/office/drawing/2014/main" id="{0AFDBB6C-2DFF-7D9A-4B7B-A959BF2EACB0}"/>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14" name="Rectangle: Rounded Corners 13">
            <a:extLst>
              <a:ext uri="{FF2B5EF4-FFF2-40B4-BE49-F238E27FC236}">
                <a16:creationId xmlns:a16="http://schemas.microsoft.com/office/drawing/2014/main" id="{3D3C65BE-C4E1-C668-9C51-B18C9852E213}"/>
              </a:ext>
            </a:extLst>
          </p:cNvPr>
          <p:cNvSpPr/>
          <p:nvPr/>
        </p:nvSpPr>
        <p:spPr>
          <a:xfrm>
            <a:off x="1602033" y="6723193"/>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E27FD28E-994D-BF3A-581C-4AC315D32654}"/>
              </a:ext>
            </a:extLst>
          </p:cNvPr>
          <p:cNvGrpSpPr/>
          <p:nvPr/>
        </p:nvGrpSpPr>
        <p:grpSpPr>
          <a:xfrm>
            <a:off x="6001319" y="296491"/>
            <a:ext cx="9888038" cy="8148339"/>
            <a:chOff x="6001319" y="296491"/>
            <a:chExt cx="9888038" cy="8148339"/>
          </a:xfrm>
        </p:grpSpPr>
        <p:pic>
          <p:nvPicPr>
            <p:cNvPr id="15" name="Picture 14">
              <a:extLst>
                <a:ext uri="{FF2B5EF4-FFF2-40B4-BE49-F238E27FC236}">
                  <a16:creationId xmlns:a16="http://schemas.microsoft.com/office/drawing/2014/main" id="{9CE8087D-A6E9-A0C0-80AC-BCB33D66F41C}"/>
                </a:ext>
              </a:extLst>
            </p:cNvPr>
            <p:cNvPicPr>
              <a:picLocks noChangeAspect="1"/>
            </p:cNvPicPr>
            <p:nvPr/>
          </p:nvPicPr>
          <p:blipFill>
            <a:blip r:embed="rId4"/>
            <a:stretch>
              <a:fillRect/>
            </a:stretch>
          </p:blipFill>
          <p:spPr>
            <a:xfrm>
              <a:off x="6001319" y="296491"/>
              <a:ext cx="9888038" cy="8148339"/>
            </a:xfrm>
            <a:prstGeom prst="rect">
              <a:avLst/>
            </a:prstGeom>
          </p:spPr>
        </p:pic>
        <p:sp>
          <p:nvSpPr>
            <p:cNvPr id="17" name="Text Box 1">
              <a:extLst>
                <a:ext uri="{FF2B5EF4-FFF2-40B4-BE49-F238E27FC236}">
                  <a16:creationId xmlns:a16="http://schemas.microsoft.com/office/drawing/2014/main" id="{ACEEA0EA-0A41-19E1-0A02-C7420FE5B053}"/>
                </a:ext>
              </a:extLst>
            </p:cNvPr>
            <p:cNvSpPr txBox="1"/>
            <p:nvPr/>
          </p:nvSpPr>
          <p:spPr>
            <a:xfrm>
              <a:off x="6222934" y="1788832"/>
              <a:ext cx="7705101" cy="70257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fontAlgn="base" hangingPunct="0">
                <a:lnSpc>
                  <a:spcPct val="115000"/>
                </a:lnSpc>
                <a:spcAft>
                  <a:spcPts val="800"/>
                </a:spcAft>
                <a:buNone/>
              </a:pPr>
              <a:r>
                <a:rPr lang="en-US" sz="2000"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2" name="Rectangle: Rounded Corners 21">
            <a:extLst>
              <a:ext uri="{FF2B5EF4-FFF2-40B4-BE49-F238E27FC236}">
                <a16:creationId xmlns:a16="http://schemas.microsoft.com/office/drawing/2014/main" id="{5C726ED3-1386-2212-05D6-4CAA56242DE4}"/>
              </a:ext>
            </a:extLst>
          </p:cNvPr>
          <p:cNvSpPr/>
          <p:nvPr/>
        </p:nvSpPr>
        <p:spPr>
          <a:xfrm>
            <a:off x="6321287" y="4089028"/>
            <a:ext cx="8678390" cy="59790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F73ECF90-655E-4200-12F3-7E44DA27DC6F}"/>
              </a:ext>
            </a:extLst>
          </p:cNvPr>
          <p:cNvSpPr/>
          <p:nvPr/>
        </p:nvSpPr>
        <p:spPr>
          <a:xfrm>
            <a:off x="13964015" y="342140"/>
            <a:ext cx="1493254" cy="36067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261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sp>
        <p:nvSpPr>
          <p:cNvPr id="15" name="Rectangle 14">
            <a:extLst>
              <a:ext uri="{FF2B5EF4-FFF2-40B4-BE49-F238E27FC236}">
                <a16:creationId xmlns:a16="http://schemas.microsoft.com/office/drawing/2014/main" id="{45BF51CD-5482-D193-7185-B8AD59D58A17}"/>
              </a:ext>
            </a:extLst>
          </p:cNvPr>
          <p:cNvSpPr/>
          <p:nvPr/>
        </p:nvSpPr>
        <p:spPr>
          <a:xfrm>
            <a:off x="-132523" y="5470"/>
            <a:ext cx="17472786" cy="9748130"/>
          </a:xfrm>
          <a:prstGeom prst="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B37696A-B3B0-EDA6-DA0A-F2818808447A}"/>
              </a:ext>
            </a:extLst>
          </p:cNvPr>
          <p:cNvGrpSpPr/>
          <p:nvPr/>
        </p:nvGrpSpPr>
        <p:grpSpPr>
          <a:xfrm>
            <a:off x="583096" y="394252"/>
            <a:ext cx="15750002" cy="7970480"/>
            <a:chOff x="583096" y="394252"/>
            <a:chExt cx="15750002" cy="7970480"/>
          </a:xfrm>
        </p:grpSpPr>
        <p:pic>
          <p:nvPicPr>
            <p:cNvPr id="14" name="Picture 13">
              <a:extLst>
                <a:ext uri="{FF2B5EF4-FFF2-40B4-BE49-F238E27FC236}">
                  <a16:creationId xmlns:a16="http://schemas.microsoft.com/office/drawing/2014/main" id="{F8E3E25D-98D0-81BE-1482-340E116D60AF}"/>
                </a:ext>
              </a:extLst>
            </p:cNvPr>
            <p:cNvPicPr>
              <a:picLocks noChangeAspect="1"/>
            </p:cNvPicPr>
            <p:nvPr/>
          </p:nvPicPr>
          <p:blipFill>
            <a:blip r:embed="rId3"/>
            <a:stretch>
              <a:fillRect/>
            </a:stretch>
          </p:blipFill>
          <p:spPr>
            <a:xfrm>
              <a:off x="583096" y="394252"/>
              <a:ext cx="15750002" cy="7970480"/>
            </a:xfrm>
            <a:prstGeom prst="rect">
              <a:avLst/>
            </a:prstGeom>
          </p:spPr>
        </p:pic>
        <p:sp>
          <p:nvSpPr>
            <p:cNvPr id="16" name="TextBox 15">
              <a:extLst>
                <a:ext uri="{FF2B5EF4-FFF2-40B4-BE49-F238E27FC236}">
                  <a16:creationId xmlns:a16="http://schemas.microsoft.com/office/drawing/2014/main" id="{3D1FF478-DA46-4647-6892-6FF0698881CA}"/>
                </a:ext>
              </a:extLst>
            </p:cNvPr>
            <p:cNvSpPr txBox="1"/>
            <p:nvPr/>
          </p:nvSpPr>
          <p:spPr>
            <a:xfrm>
              <a:off x="5155094" y="2266121"/>
              <a:ext cx="1577009" cy="338554"/>
            </a:xfrm>
            <a:prstGeom prst="rect">
              <a:avLst/>
            </a:prstGeom>
            <a:solidFill>
              <a:srgbClr val="BABCC0"/>
            </a:solidFill>
          </p:spPr>
          <p:txBody>
            <a:bodyPr wrap="square" rtlCol="0">
              <a:spAutoFit/>
            </a:bodyPr>
            <a:lstStyle/>
            <a:p>
              <a:pPr algn="l"/>
              <a:r>
                <a:rPr lang="en-US" b="1" dirty="0"/>
                <a:t>123456789</a:t>
              </a:r>
            </a:p>
          </p:txBody>
        </p:sp>
        <p:sp>
          <p:nvSpPr>
            <p:cNvPr id="17" name="TextBox 16">
              <a:extLst>
                <a:ext uri="{FF2B5EF4-FFF2-40B4-BE49-F238E27FC236}">
                  <a16:creationId xmlns:a16="http://schemas.microsoft.com/office/drawing/2014/main" id="{75D4F075-7EEA-6303-AF44-608DEFAEA340}"/>
                </a:ext>
              </a:extLst>
            </p:cNvPr>
            <p:cNvSpPr txBox="1"/>
            <p:nvPr/>
          </p:nvSpPr>
          <p:spPr>
            <a:xfrm>
              <a:off x="3332920" y="2802834"/>
              <a:ext cx="3266663" cy="307777"/>
            </a:xfrm>
            <a:prstGeom prst="rect">
              <a:avLst/>
            </a:prstGeom>
            <a:solidFill>
              <a:srgbClr val="BABCC0"/>
            </a:solidFill>
          </p:spPr>
          <p:txBody>
            <a:bodyPr wrap="square" rtlCol="0">
              <a:spAutoFit/>
            </a:bodyPr>
            <a:lstStyle/>
            <a:p>
              <a:pPr algn="l"/>
              <a:r>
                <a:rPr lang="en-US" sz="1400" b="1" dirty="0"/>
                <a:t>CHRISTOPHER ACSAMPLE</a:t>
              </a:r>
            </a:p>
          </p:txBody>
        </p:sp>
      </p:grpSp>
      <p:pic>
        <p:nvPicPr>
          <p:cNvPr id="19" name="Picture 18">
            <a:extLst>
              <a:ext uri="{FF2B5EF4-FFF2-40B4-BE49-F238E27FC236}">
                <a16:creationId xmlns:a16="http://schemas.microsoft.com/office/drawing/2014/main" id="{6D24512F-731A-3AB6-4733-03CEE48A3FD8}"/>
              </a:ext>
            </a:extLst>
          </p:cNvPr>
          <p:cNvPicPr>
            <a:picLocks noChangeAspect="1"/>
          </p:cNvPicPr>
          <p:nvPr/>
        </p:nvPicPr>
        <p:blipFill>
          <a:blip r:embed="rId4"/>
          <a:stretch>
            <a:fillRect/>
          </a:stretch>
        </p:blipFill>
        <p:spPr>
          <a:xfrm>
            <a:off x="13304150" y="372705"/>
            <a:ext cx="3028948" cy="1016163"/>
          </a:xfrm>
          <a:prstGeom prst="rect">
            <a:avLst/>
          </a:prstGeom>
          <a:effectLst>
            <a:glow rad="228600">
              <a:schemeClr val="accent5">
                <a:satMod val="175000"/>
                <a:alpha val="40000"/>
              </a:schemeClr>
            </a:glow>
          </a:effectLst>
        </p:spPr>
      </p:pic>
      <p:sp>
        <p:nvSpPr>
          <p:cNvPr id="20" name="Arrow: Right 19">
            <a:extLst>
              <a:ext uri="{FF2B5EF4-FFF2-40B4-BE49-F238E27FC236}">
                <a16:creationId xmlns:a16="http://schemas.microsoft.com/office/drawing/2014/main" id="{9328BF35-6EF9-C7B7-3D14-D98AFC42C77B}"/>
              </a:ext>
            </a:extLst>
          </p:cNvPr>
          <p:cNvSpPr/>
          <p:nvPr/>
        </p:nvSpPr>
        <p:spPr>
          <a:xfrm>
            <a:off x="13111193" y="372705"/>
            <a:ext cx="927653"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88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E84D79E-E04A-D2BE-1FE3-D1CBC72F009B}"/>
              </a:ext>
            </a:extLst>
          </p:cNvPr>
          <p:cNvSpPr/>
          <p:nvPr/>
        </p:nvSpPr>
        <p:spPr>
          <a:xfrm>
            <a:off x="5679829" y="0"/>
            <a:ext cx="11660434" cy="9753600"/>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COMMITTEES</a:t>
            </a:r>
          </a:p>
        </p:txBody>
      </p:sp>
      <p:pic>
        <p:nvPicPr>
          <p:cNvPr id="2" name="Picture 1">
            <a:extLst>
              <a:ext uri="{FF2B5EF4-FFF2-40B4-BE49-F238E27FC236}">
                <a16:creationId xmlns:a16="http://schemas.microsoft.com/office/drawing/2014/main" id="{62D51895-AFF5-EF1E-D07E-9ADB52B5BABE}"/>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524A94BF-4625-041A-0FCA-F31E8F9C0937}"/>
              </a:ext>
            </a:extLst>
          </p:cNvPr>
          <p:cNvSpPr/>
          <p:nvPr/>
        </p:nvSpPr>
        <p:spPr>
          <a:xfrm>
            <a:off x="1602033" y="7127644"/>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967335EE-CA4D-5756-5AA6-9332102E3AD1}"/>
              </a:ext>
            </a:extLst>
          </p:cNvPr>
          <p:cNvGrpSpPr/>
          <p:nvPr/>
        </p:nvGrpSpPr>
        <p:grpSpPr>
          <a:xfrm>
            <a:off x="8217672" y="237499"/>
            <a:ext cx="6258798" cy="9221487"/>
            <a:chOff x="8217672" y="237499"/>
            <a:chExt cx="6258798" cy="9221487"/>
          </a:xfrm>
        </p:grpSpPr>
        <p:pic>
          <p:nvPicPr>
            <p:cNvPr id="16" name="Picture 15">
              <a:extLst>
                <a:ext uri="{FF2B5EF4-FFF2-40B4-BE49-F238E27FC236}">
                  <a16:creationId xmlns:a16="http://schemas.microsoft.com/office/drawing/2014/main" id="{DAB090AE-F6C5-CC14-95AC-26E5D386284A}"/>
                </a:ext>
              </a:extLst>
            </p:cNvPr>
            <p:cNvPicPr>
              <a:picLocks noChangeAspect="1"/>
            </p:cNvPicPr>
            <p:nvPr/>
          </p:nvPicPr>
          <p:blipFill>
            <a:blip r:embed="rId4"/>
            <a:stretch>
              <a:fillRect/>
            </a:stretch>
          </p:blipFill>
          <p:spPr>
            <a:xfrm>
              <a:off x="8217672" y="237499"/>
              <a:ext cx="6258798" cy="9221487"/>
            </a:xfrm>
            <a:prstGeom prst="rect">
              <a:avLst/>
            </a:prstGeom>
          </p:spPr>
        </p:pic>
        <p:sp>
          <p:nvSpPr>
            <p:cNvPr id="18" name="Text Box 1">
              <a:extLst>
                <a:ext uri="{FF2B5EF4-FFF2-40B4-BE49-F238E27FC236}">
                  <a16:creationId xmlns:a16="http://schemas.microsoft.com/office/drawing/2014/main" id="{8377906E-5B03-7043-DEFE-A97F2A428626}"/>
                </a:ext>
              </a:extLst>
            </p:cNvPr>
            <p:cNvSpPr txBox="1"/>
            <p:nvPr/>
          </p:nvSpPr>
          <p:spPr>
            <a:xfrm>
              <a:off x="8427891" y="1368237"/>
              <a:ext cx="6048579" cy="46403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3" name="Rectangle: Rounded Corners 12">
            <a:extLst>
              <a:ext uri="{FF2B5EF4-FFF2-40B4-BE49-F238E27FC236}">
                <a16:creationId xmlns:a16="http://schemas.microsoft.com/office/drawing/2014/main" id="{3ED407AD-445C-DFA1-EFAF-98C34FD4FCC1}"/>
              </a:ext>
            </a:extLst>
          </p:cNvPr>
          <p:cNvSpPr/>
          <p:nvPr/>
        </p:nvSpPr>
        <p:spPr>
          <a:xfrm>
            <a:off x="12672046" y="293928"/>
            <a:ext cx="1493254" cy="36067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673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PAID UP FOR LIFE</a:t>
            </a:r>
          </a:p>
        </p:txBody>
      </p:sp>
      <p:pic>
        <p:nvPicPr>
          <p:cNvPr id="2" name="Picture 1">
            <a:extLst>
              <a:ext uri="{FF2B5EF4-FFF2-40B4-BE49-F238E27FC236}">
                <a16:creationId xmlns:a16="http://schemas.microsoft.com/office/drawing/2014/main" id="{77ECF7A5-F747-F90C-3911-F5772D9103E5}"/>
              </a:ext>
            </a:extLst>
          </p:cNvPr>
          <p:cNvPicPr>
            <a:picLocks noChangeAspect="1"/>
          </p:cNvPicPr>
          <p:nvPr/>
        </p:nvPicPr>
        <p:blipFill>
          <a:blip r:embed="rId3"/>
          <a:stretch>
            <a:fillRect/>
          </a:stretch>
        </p:blipFill>
        <p:spPr>
          <a:xfrm>
            <a:off x="469935" y="1214480"/>
            <a:ext cx="3963660" cy="7556451"/>
          </a:xfrm>
          <a:prstGeom prst="rect">
            <a:avLst/>
          </a:prstGeom>
        </p:spPr>
      </p:pic>
      <p:sp>
        <p:nvSpPr>
          <p:cNvPr id="8" name="Rectangle: Rounded Corners 7">
            <a:extLst>
              <a:ext uri="{FF2B5EF4-FFF2-40B4-BE49-F238E27FC236}">
                <a16:creationId xmlns:a16="http://schemas.microsoft.com/office/drawing/2014/main" id="{0A1EE664-5FCB-5EC0-AB76-B9BF95BE471C}"/>
              </a:ext>
            </a:extLst>
          </p:cNvPr>
          <p:cNvSpPr/>
          <p:nvPr/>
        </p:nvSpPr>
        <p:spPr>
          <a:xfrm>
            <a:off x="965929" y="7483160"/>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C6C3698-51F1-7275-0077-B9FC4D205AD0}"/>
              </a:ext>
            </a:extLst>
          </p:cNvPr>
          <p:cNvPicPr>
            <a:picLocks noChangeAspect="1"/>
          </p:cNvPicPr>
          <p:nvPr/>
        </p:nvPicPr>
        <p:blipFill>
          <a:blip r:embed="rId4"/>
          <a:stretch>
            <a:fillRect/>
          </a:stretch>
        </p:blipFill>
        <p:spPr>
          <a:xfrm>
            <a:off x="5873439" y="-825518"/>
            <a:ext cx="11359958" cy="6725958"/>
          </a:xfrm>
          <a:prstGeom prst="rect">
            <a:avLst/>
          </a:prstGeom>
        </p:spPr>
      </p:pic>
      <p:pic>
        <p:nvPicPr>
          <p:cNvPr id="19" name="Picture 18">
            <a:extLst>
              <a:ext uri="{FF2B5EF4-FFF2-40B4-BE49-F238E27FC236}">
                <a16:creationId xmlns:a16="http://schemas.microsoft.com/office/drawing/2014/main" id="{27FAB4AA-F98B-1FA1-143D-22E7A32579C8}"/>
              </a:ext>
            </a:extLst>
          </p:cNvPr>
          <p:cNvPicPr>
            <a:picLocks noChangeAspect="1"/>
          </p:cNvPicPr>
          <p:nvPr/>
        </p:nvPicPr>
        <p:blipFill>
          <a:blip r:embed="rId5"/>
          <a:stretch>
            <a:fillRect/>
          </a:stretch>
        </p:blipFill>
        <p:spPr>
          <a:xfrm>
            <a:off x="5759717" y="2378510"/>
            <a:ext cx="11513863" cy="4142908"/>
          </a:xfrm>
          <a:prstGeom prst="rect">
            <a:avLst/>
          </a:prstGeom>
        </p:spPr>
      </p:pic>
      <p:pic>
        <p:nvPicPr>
          <p:cNvPr id="17" name="Picture 16">
            <a:extLst>
              <a:ext uri="{FF2B5EF4-FFF2-40B4-BE49-F238E27FC236}">
                <a16:creationId xmlns:a16="http://schemas.microsoft.com/office/drawing/2014/main" id="{124E13E0-27A1-0B6A-D2D4-5F5184B47FFE}"/>
              </a:ext>
            </a:extLst>
          </p:cNvPr>
          <p:cNvPicPr>
            <a:picLocks noChangeAspect="1"/>
          </p:cNvPicPr>
          <p:nvPr/>
        </p:nvPicPr>
        <p:blipFill>
          <a:blip r:embed="rId6"/>
          <a:stretch>
            <a:fillRect/>
          </a:stretch>
        </p:blipFill>
        <p:spPr>
          <a:xfrm>
            <a:off x="5873439" y="5913030"/>
            <a:ext cx="5540604" cy="4142909"/>
          </a:xfrm>
          <a:prstGeom prst="rect">
            <a:avLst/>
          </a:prstGeom>
        </p:spPr>
      </p:pic>
      <p:pic>
        <p:nvPicPr>
          <p:cNvPr id="21" name="Picture 20">
            <a:extLst>
              <a:ext uri="{FF2B5EF4-FFF2-40B4-BE49-F238E27FC236}">
                <a16:creationId xmlns:a16="http://schemas.microsoft.com/office/drawing/2014/main" id="{75CD5842-766D-567E-555E-36AE01AD9F59}"/>
              </a:ext>
            </a:extLst>
          </p:cNvPr>
          <p:cNvPicPr>
            <a:picLocks noChangeAspect="1"/>
          </p:cNvPicPr>
          <p:nvPr/>
        </p:nvPicPr>
        <p:blipFill>
          <a:blip r:embed="rId7"/>
          <a:stretch>
            <a:fillRect/>
          </a:stretch>
        </p:blipFill>
        <p:spPr>
          <a:xfrm>
            <a:off x="10240003" y="6376320"/>
            <a:ext cx="6630325" cy="271500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16899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25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02D7991-78EB-D363-28FB-E4FE7D35C0A0}"/>
              </a:ext>
            </a:extLst>
          </p:cNvPr>
          <p:cNvGrpSpPr/>
          <p:nvPr/>
        </p:nvGrpSpPr>
        <p:grpSpPr>
          <a:xfrm>
            <a:off x="5996173" y="171070"/>
            <a:ext cx="10505393" cy="4200599"/>
            <a:chOff x="5324326" y="1352054"/>
            <a:chExt cx="11754145" cy="4662886"/>
          </a:xfrm>
        </p:grpSpPr>
        <p:pic>
          <p:nvPicPr>
            <p:cNvPr id="21" name="Picture 20">
              <a:extLst>
                <a:ext uri="{FF2B5EF4-FFF2-40B4-BE49-F238E27FC236}">
                  <a16:creationId xmlns:a16="http://schemas.microsoft.com/office/drawing/2014/main" id="{30363F63-E67E-92EF-C34A-C0E328AA9D52}"/>
                </a:ext>
              </a:extLst>
            </p:cNvPr>
            <p:cNvPicPr>
              <a:picLocks noChangeAspect="1"/>
            </p:cNvPicPr>
            <p:nvPr/>
          </p:nvPicPr>
          <p:blipFill>
            <a:blip r:embed="rId3"/>
            <a:stretch>
              <a:fillRect/>
            </a:stretch>
          </p:blipFill>
          <p:spPr>
            <a:xfrm>
              <a:off x="5324326" y="1352054"/>
              <a:ext cx="11754145" cy="4662886"/>
            </a:xfrm>
            <a:prstGeom prst="rect">
              <a:avLst/>
            </a:prstGeom>
          </p:spPr>
        </p:pic>
        <p:sp>
          <p:nvSpPr>
            <p:cNvPr id="22" name="Text Box 1">
              <a:extLst>
                <a:ext uri="{FF2B5EF4-FFF2-40B4-BE49-F238E27FC236}">
                  <a16:creationId xmlns:a16="http://schemas.microsoft.com/office/drawing/2014/main" id="{FD113FD5-F014-502A-803A-C8A547290722}"/>
                </a:ext>
              </a:extLst>
            </p:cNvPr>
            <p:cNvSpPr txBox="1"/>
            <p:nvPr/>
          </p:nvSpPr>
          <p:spPr>
            <a:xfrm>
              <a:off x="5627625" y="3221210"/>
              <a:ext cx="7705101" cy="462287"/>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7500" lnSpcReduction="20000"/>
          </a:bodyPr>
          <a:lstStyle/>
          <a:p>
            <a:r>
              <a:rPr lang="en-US" dirty="0"/>
              <a:t>ASSIGN GROUP PERMISSIONS</a:t>
            </a:r>
          </a:p>
        </p:txBody>
      </p:sp>
      <p:pic>
        <p:nvPicPr>
          <p:cNvPr id="2" name="Picture 1">
            <a:extLst>
              <a:ext uri="{FF2B5EF4-FFF2-40B4-BE49-F238E27FC236}">
                <a16:creationId xmlns:a16="http://schemas.microsoft.com/office/drawing/2014/main" id="{FDE33A24-C1E7-DB32-8C65-EB91DB11A88B}"/>
              </a:ext>
            </a:extLst>
          </p:cNvPr>
          <p:cNvPicPr>
            <a:picLocks noChangeAspect="1"/>
          </p:cNvPicPr>
          <p:nvPr/>
        </p:nvPicPr>
        <p:blipFill>
          <a:blip r:embed="rId4"/>
          <a:stretch>
            <a:fillRect/>
          </a:stretch>
        </p:blipFill>
        <p:spPr>
          <a:xfrm>
            <a:off x="603358" y="1352054"/>
            <a:ext cx="3963660" cy="7556451"/>
          </a:xfrm>
          <a:prstGeom prst="rect">
            <a:avLst/>
          </a:prstGeom>
        </p:spPr>
      </p:pic>
      <p:sp>
        <p:nvSpPr>
          <p:cNvPr id="8" name="Rectangle: Rounded Corners 7">
            <a:extLst>
              <a:ext uri="{FF2B5EF4-FFF2-40B4-BE49-F238E27FC236}">
                <a16:creationId xmlns:a16="http://schemas.microsoft.com/office/drawing/2014/main" id="{4150FF7F-82D6-F96E-40D0-AFBDEBC2133A}"/>
              </a:ext>
            </a:extLst>
          </p:cNvPr>
          <p:cNvSpPr/>
          <p:nvPr/>
        </p:nvSpPr>
        <p:spPr>
          <a:xfrm>
            <a:off x="1045442" y="8024462"/>
            <a:ext cx="2671029" cy="5040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14D5E09F-199C-6F6A-D8B6-8C2BA51B2B27}"/>
              </a:ext>
            </a:extLst>
          </p:cNvPr>
          <p:cNvSpPr/>
          <p:nvPr/>
        </p:nvSpPr>
        <p:spPr>
          <a:xfrm>
            <a:off x="15647247" y="3143493"/>
            <a:ext cx="854319" cy="44831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4D5BAC5C-A5EF-1DB9-BF14-39A333D5B17C}"/>
              </a:ext>
            </a:extLst>
          </p:cNvPr>
          <p:cNvSpPr/>
          <p:nvPr/>
        </p:nvSpPr>
        <p:spPr>
          <a:xfrm>
            <a:off x="7325628" y="163108"/>
            <a:ext cx="1911138" cy="46228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886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2459D-F738-A321-14AC-6BC809259A5E}"/>
              </a:ext>
            </a:extLst>
          </p:cNvPr>
          <p:cNvSpPr/>
          <p:nvPr/>
        </p:nvSpPr>
        <p:spPr>
          <a:xfrm>
            <a:off x="6361043" y="0"/>
            <a:ext cx="10979220" cy="9753600"/>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2769989"/>
          </a:xfrm>
          <a:prstGeom prst="rect">
            <a:avLst/>
          </a:prstGeom>
          <a:noFill/>
        </p:spPr>
        <p:txBody>
          <a:bodyPr wrap="square">
            <a:spAutoFit/>
          </a:bodyPr>
          <a:lstStyle/>
          <a:p>
            <a:pPr algn="l">
              <a:spcBef>
                <a:spcPts val="1200"/>
              </a:spcBef>
            </a:pPr>
            <a:r>
              <a:rPr lang="en-US" sz="3600" b="1" u="sng" dirty="0">
                <a:solidFill>
                  <a:srgbClr val="4D4D4D"/>
                </a:solidFill>
                <a:latin typeface="Times New Roman" panose="02020603050405020304" pitchFamily="18" charset="0"/>
                <a:cs typeface="Times New Roman" panose="02020603050405020304" pitchFamily="18" charset="0"/>
              </a:rPr>
              <a:t>Online Group Manager</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Minimum Requirement</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View and print member list.</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Quick link to email address.</a:t>
            </a:r>
            <a:endParaRPr lang="en-US" sz="36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B971C929-ECEC-E51F-EA5E-97649594822F}"/>
              </a:ext>
            </a:extLst>
          </p:cNvPr>
          <p:cNvPicPr>
            <a:picLocks noChangeAspect="1"/>
          </p:cNvPicPr>
          <p:nvPr/>
        </p:nvPicPr>
        <p:blipFill>
          <a:blip r:embed="rId3"/>
          <a:stretch>
            <a:fillRect/>
          </a:stretch>
        </p:blipFill>
        <p:spPr>
          <a:xfrm>
            <a:off x="7464377" y="245607"/>
            <a:ext cx="8690023" cy="8339053"/>
          </a:xfrm>
          <a:prstGeom prst="rect">
            <a:avLst/>
          </a:prstGeom>
        </p:spPr>
      </p:pic>
    </p:spTree>
    <p:extLst>
      <p:ext uri="{BB962C8B-B14F-4D97-AF65-F5344CB8AC3E}">
        <p14:creationId xmlns:p14="http://schemas.microsoft.com/office/powerpoint/2010/main" val="428384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4154984"/>
          </a:xfrm>
          <a:prstGeom prst="rect">
            <a:avLst/>
          </a:prstGeom>
          <a:noFill/>
        </p:spPr>
        <p:txBody>
          <a:bodyPr wrap="square">
            <a:spAutoFit/>
          </a:bodyPr>
          <a:lstStyle/>
          <a:p>
            <a:pPr algn="l">
              <a:spcBef>
                <a:spcPts val="1200"/>
              </a:spcBef>
            </a:pPr>
            <a:r>
              <a:rPr lang="en-US" sz="2800" b="1" u="sng" dirty="0">
                <a:solidFill>
                  <a:srgbClr val="4D4D4D"/>
                </a:solidFill>
                <a:latin typeface="Times New Roman" panose="02020603050405020304" pitchFamily="18" charset="0"/>
                <a:cs typeface="Times New Roman" panose="02020603050405020304" pitchFamily="18" charset="0"/>
              </a:rPr>
              <a:t>Edit Individual Profile</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Edit member information</a:t>
            </a:r>
          </a:p>
          <a:p>
            <a:pPr marL="342900" indent="-342900" algn="l">
              <a:spcBef>
                <a:spcPts val="1200"/>
              </a:spcBef>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lgn="l">
              <a:spcBef>
                <a:spcPts val="1200"/>
              </a:spcBef>
            </a:pPr>
            <a:r>
              <a:rPr lang="en-US" sz="2800" b="1" u="sng" dirty="0">
                <a:latin typeface="Times New Roman" panose="02020603050405020304" pitchFamily="18" charset="0"/>
                <a:cs typeface="Times New Roman" panose="02020603050405020304" pitchFamily="18" charset="0"/>
              </a:rPr>
              <a:t>Edit Group Profile</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Online Membership Tools:  View Members, Global Member Lookup, Group Attributes, Reports/Labels, and  Officer Materials.</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2DD6936-E02D-99C0-DE70-28EF3C818C3B}"/>
              </a:ext>
            </a:extLst>
          </p:cNvPr>
          <p:cNvSpPr/>
          <p:nvPr/>
        </p:nvSpPr>
        <p:spPr>
          <a:xfrm>
            <a:off x="6361043" y="0"/>
            <a:ext cx="10979220" cy="9753600"/>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BEE64B8-EEBD-2A05-2AC2-12FFA02AEB1B}"/>
              </a:ext>
            </a:extLst>
          </p:cNvPr>
          <p:cNvPicPr>
            <a:picLocks noChangeAspect="1"/>
          </p:cNvPicPr>
          <p:nvPr/>
        </p:nvPicPr>
        <p:blipFill>
          <a:blip r:embed="rId3"/>
          <a:stretch>
            <a:fillRect/>
          </a:stretch>
        </p:blipFill>
        <p:spPr>
          <a:xfrm>
            <a:off x="7281070" y="246335"/>
            <a:ext cx="9151236" cy="8783421"/>
          </a:xfrm>
          <a:prstGeom prst="rect">
            <a:avLst/>
          </a:prstGeom>
        </p:spPr>
      </p:pic>
      <p:sp>
        <p:nvSpPr>
          <p:cNvPr id="8" name="Rectangle: Rounded Corners 7">
            <a:extLst>
              <a:ext uri="{FF2B5EF4-FFF2-40B4-BE49-F238E27FC236}">
                <a16:creationId xmlns:a16="http://schemas.microsoft.com/office/drawing/2014/main" id="{6AA1FA34-CFCF-F195-9DA0-EEAC9DECC0FA}"/>
              </a:ext>
            </a:extLst>
          </p:cNvPr>
          <p:cNvSpPr/>
          <p:nvPr/>
        </p:nvSpPr>
        <p:spPr>
          <a:xfrm>
            <a:off x="7871268" y="2850712"/>
            <a:ext cx="3114979" cy="422571"/>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4C4E19F2-94A1-CA33-793E-DD33E9CC030F}"/>
              </a:ext>
            </a:extLst>
          </p:cNvPr>
          <p:cNvSpPr/>
          <p:nvPr/>
        </p:nvSpPr>
        <p:spPr>
          <a:xfrm>
            <a:off x="7871268" y="4402350"/>
            <a:ext cx="3114979" cy="54908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092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xEl>
                                              <p:pRg st="3" end="3"/>
                                            </p:txEl>
                                          </p:spTgt>
                                        </p:tgtEl>
                                        <p:attrNameLst>
                                          <p:attrName>style.visibility</p:attrName>
                                        </p:attrNameLst>
                                      </p:cBhvr>
                                      <p:to>
                                        <p:strVal val="visible"/>
                                      </p:to>
                                    </p:set>
                                    <p:animEffect transition="in" filter="wipe(up)">
                                      <p:cBhvr>
                                        <p:cTn id="14" dur="1000"/>
                                        <p:tgtEl>
                                          <p:spTgt spid="13">
                                            <p:txEl>
                                              <p:pRg st="3" end="3"/>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up)">
                                      <p:cBhvr>
                                        <p:cTn id="17"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2179-83AE-6666-BCEC-7F1BBF6BCD9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5781B10-1793-4BA9-3329-D28F9D1E992F}"/>
              </a:ext>
            </a:extLst>
          </p:cNvPr>
          <p:cNvSpPr/>
          <p:nvPr/>
        </p:nvSpPr>
        <p:spPr>
          <a:xfrm>
            <a:off x="-116115" y="203203"/>
            <a:ext cx="5942483"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FFDBDF74-1BD8-433B-2057-A4387025242F}"/>
              </a:ext>
            </a:extLst>
          </p:cNvPr>
          <p:cNvGrpSpPr/>
          <p:nvPr/>
        </p:nvGrpSpPr>
        <p:grpSpPr>
          <a:xfrm>
            <a:off x="3115935" y="-1368647"/>
            <a:ext cx="11108389" cy="10919044"/>
            <a:chOff x="6422148" y="179278"/>
            <a:chExt cx="9982450" cy="9395044"/>
          </a:xfrm>
        </p:grpSpPr>
        <p:grpSp>
          <p:nvGrpSpPr>
            <p:cNvPr id="5" name="Group 4">
              <a:extLst>
                <a:ext uri="{FF2B5EF4-FFF2-40B4-BE49-F238E27FC236}">
                  <a16:creationId xmlns:a16="http://schemas.microsoft.com/office/drawing/2014/main" id="{1627B3E0-E7A5-4207-3C92-1096703985EC}"/>
                </a:ext>
              </a:extLst>
            </p:cNvPr>
            <p:cNvGrpSpPr/>
            <p:nvPr/>
          </p:nvGrpSpPr>
          <p:grpSpPr>
            <a:xfrm>
              <a:off x="6422148" y="179278"/>
              <a:ext cx="9982450" cy="9395044"/>
              <a:chOff x="6422148" y="179278"/>
              <a:chExt cx="9982450" cy="9395044"/>
            </a:xfrm>
          </p:grpSpPr>
          <p:grpSp>
            <p:nvGrpSpPr>
              <p:cNvPr id="10" name="Group 9">
                <a:extLst>
                  <a:ext uri="{FF2B5EF4-FFF2-40B4-BE49-F238E27FC236}">
                    <a16:creationId xmlns:a16="http://schemas.microsoft.com/office/drawing/2014/main" id="{F11CF028-21E8-1975-5B17-B2687AC7AEAE}"/>
                  </a:ext>
                </a:extLst>
              </p:cNvPr>
              <p:cNvGrpSpPr/>
              <p:nvPr/>
            </p:nvGrpSpPr>
            <p:grpSpPr>
              <a:xfrm>
                <a:off x="6422148" y="179278"/>
                <a:ext cx="9982450" cy="9395044"/>
                <a:chOff x="6181800" y="-387016"/>
                <a:chExt cx="10381910" cy="9746364"/>
              </a:xfrm>
            </p:grpSpPr>
            <p:grpSp>
              <p:nvGrpSpPr>
                <p:cNvPr id="13" name="Group 12">
                  <a:extLst>
                    <a:ext uri="{FF2B5EF4-FFF2-40B4-BE49-F238E27FC236}">
                      <a16:creationId xmlns:a16="http://schemas.microsoft.com/office/drawing/2014/main" id="{8C683D83-FBA3-F9E9-5FBD-00D7A10F9A6E}"/>
                    </a:ext>
                  </a:extLst>
                </p:cNvPr>
                <p:cNvGrpSpPr/>
                <p:nvPr/>
              </p:nvGrpSpPr>
              <p:grpSpPr>
                <a:xfrm>
                  <a:off x="6181800" y="-387016"/>
                  <a:ext cx="10381910" cy="9746364"/>
                  <a:chOff x="6236593" y="-214471"/>
                  <a:chExt cx="10381910" cy="9746364"/>
                </a:xfrm>
              </p:grpSpPr>
              <p:grpSp>
                <p:nvGrpSpPr>
                  <p:cNvPr id="15" name="Group 14">
                    <a:extLst>
                      <a:ext uri="{FF2B5EF4-FFF2-40B4-BE49-F238E27FC236}">
                        <a16:creationId xmlns:a16="http://schemas.microsoft.com/office/drawing/2014/main" id="{E8326A7A-ADDC-A032-3E84-3D06935AD488}"/>
                      </a:ext>
                    </a:extLst>
                  </p:cNvPr>
                  <p:cNvGrpSpPr/>
                  <p:nvPr/>
                </p:nvGrpSpPr>
                <p:grpSpPr>
                  <a:xfrm>
                    <a:off x="6241538" y="221706"/>
                    <a:ext cx="10163060" cy="9310187"/>
                    <a:chOff x="6990735" y="202523"/>
                    <a:chExt cx="10163060" cy="9310187"/>
                  </a:xfrm>
                </p:grpSpPr>
                <p:grpSp>
                  <p:nvGrpSpPr>
                    <p:cNvPr id="20" name="Group 19">
                      <a:extLst>
                        <a:ext uri="{FF2B5EF4-FFF2-40B4-BE49-F238E27FC236}">
                          <a16:creationId xmlns:a16="http://schemas.microsoft.com/office/drawing/2014/main" id="{FC8C7476-C538-D0CD-484E-F069E5CFAD7D}"/>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583F4009-43A7-02CC-4E9F-FC37593247E7}"/>
                          </a:ext>
                        </a:extLst>
                      </p:cNvPr>
                      <p:cNvGrpSpPr/>
                      <p:nvPr/>
                    </p:nvGrpSpPr>
                    <p:grpSpPr>
                      <a:xfrm>
                        <a:off x="6990735" y="202523"/>
                        <a:ext cx="10163060" cy="9310187"/>
                        <a:chOff x="6990735" y="202523"/>
                        <a:chExt cx="10163060" cy="9310187"/>
                      </a:xfrm>
                    </p:grpSpPr>
                    <p:grpSp>
                      <p:nvGrpSpPr>
                        <p:cNvPr id="24" name="Group 23">
                          <a:extLst>
                            <a:ext uri="{FF2B5EF4-FFF2-40B4-BE49-F238E27FC236}">
                              <a16:creationId xmlns:a16="http://schemas.microsoft.com/office/drawing/2014/main" id="{1ED87ED2-60C5-F736-4B71-9EC5AA442CE0}"/>
                            </a:ext>
                          </a:extLst>
                        </p:cNvPr>
                        <p:cNvGrpSpPr/>
                        <p:nvPr/>
                      </p:nvGrpSpPr>
                      <p:grpSpPr>
                        <a:xfrm>
                          <a:off x="6990735" y="202523"/>
                          <a:ext cx="10128377" cy="9310187"/>
                          <a:chOff x="7342961" y="202523"/>
                          <a:chExt cx="9776151" cy="8941477"/>
                        </a:xfrm>
                      </p:grpSpPr>
                      <p:pic>
                        <p:nvPicPr>
                          <p:cNvPr id="26" name="Picture 25">
                            <a:extLst>
                              <a:ext uri="{FF2B5EF4-FFF2-40B4-BE49-F238E27FC236}">
                                <a16:creationId xmlns:a16="http://schemas.microsoft.com/office/drawing/2014/main" id="{25E7F3C5-F9E4-4CD2-6EDC-75ED9FF15AFA}"/>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7" name="Picture 26">
                            <a:extLst>
                              <a:ext uri="{FF2B5EF4-FFF2-40B4-BE49-F238E27FC236}">
                                <a16:creationId xmlns:a16="http://schemas.microsoft.com/office/drawing/2014/main" id="{AB9BED57-ACDB-7E8D-AF5F-E493072A320E}"/>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8" name="Picture 27">
                            <a:extLst>
                              <a:ext uri="{FF2B5EF4-FFF2-40B4-BE49-F238E27FC236}">
                                <a16:creationId xmlns:a16="http://schemas.microsoft.com/office/drawing/2014/main" id="{446A924D-AF1F-4B3A-18F4-168354DBB252}"/>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9" name="Rectangle 28">
                            <a:extLst>
                              <a:ext uri="{FF2B5EF4-FFF2-40B4-BE49-F238E27FC236}">
                                <a16:creationId xmlns:a16="http://schemas.microsoft.com/office/drawing/2014/main" id="{E2EA932C-36FA-08CD-DD4C-92F93EBF3380}"/>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3">
                          <a:extLst>
                            <a:ext uri="{FF2B5EF4-FFF2-40B4-BE49-F238E27FC236}">
                              <a16:creationId xmlns:a16="http://schemas.microsoft.com/office/drawing/2014/main" id="{0313AB35-0464-4D7B-89AC-043F1CF11102}"/>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3" name="Picture 22">
                        <a:extLst>
                          <a:ext uri="{FF2B5EF4-FFF2-40B4-BE49-F238E27FC236}">
                            <a16:creationId xmlns:a16="http://schemas.microsoft.com/office/drawing/2014/main" id="{DA1D6E7D-7688-4110-0CB9-CBB3E98EB093}"/>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1" name="Rectangle 20">
                      <a:extLst>
                        <a:ext uri="{FF2B5EF4-FFF2-40B4-BE49-F238E27FC236}">
                          <a16:creationId xmlns:a16="http://schemas.microsoft.com/office/drawing/2014/main" id="{ECE2F30F-0699-0FA8-5A51-EC1296717E5D}"/>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5A750C29-6728-FBBB-E50F-AB60D74ADEBF}"/>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7" name="Picture 16">
                    <a:extLst>
                      <a:ext uri="{FF2B5EF4-FFF2-40B4-BE49-F238E27FC236}">
                        <a16:creationId xmlns:a16="http://schemas.microsoft.com/office/drawing/2014/main" id="{E05F7574-C8D8-FEEB-31AF-3731A85B9FB2}"/>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9" name="Picture 18">
                    <a:extLst>
                      <a:ext uri="{FF2B5EF4-FFF2-40B4-BE49-F238E27FC236}">
                        <a16:creationId xmlns:a16="http://schemas.microsoft.com/office/drawing/2014/main" id="{894C4AE4-CB8B-46E1-33B9-A1887EC85EC8}"/>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14" name="Text Box 3">
                  <a:extLst>
                    <a:ext uri="{FF2B5EF4-FFF2-40B4-BE49-F238E27FC236}">
                      <a16:creationId xmlns:a16="http://schemas.microsoft.com/office/drawing/2014/main" id="{EB6ED8A4-7DB5-1899-B1CB-61CEC2C5125E}"/>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1" name="Picture 10">
                <a:extLst>
                  <a:ext uri="{FF2B5EF4-FFF2-40B4-BE49-F238E27FC236}">
                    <a16:creationId xmlns:a16="http://schemas.microsoft.com/office/drawing/2014/main" id="{AA4F7D15-61C1-79BB-B1EC-CBAC65F39FFF}"/>
                  </a:ext>
                </a:extLst>
              </p:cNvPr>
              <p:cNvPicPr>
                <a:picLocks noChangeAspect="1"/>
              </p:cNvPicPr>
              <p:nvPr/>
            </p:nvPicPr>
            <p:blipFill>
              <a:blip r:embed="rId10"/>
              <a:stretch>
                <a:fillRect/>
              </a:stretch>
            </p:blipFill>
            <p:spPr>
              <a:xfrm>
                <a:off x="14011213" y="9153868"/>
                <a:ext cx="922100" cy="266723"/>
              </a:xfrm>
              <a:prstGeom prst="rect">
                <a:avLst/>
              </a:prstGeom>
            </p:spPr>
          </p:pic>
        </p:grpSp>
        <p:pic>
          <p:nvPicPr>
            <p:cNvPr id="6" name="Picture 5">
              <a:extLst>
                <a:ext uri="{FF2B5EF4-FFF2-40B4-BE49-F238E27FC236}">
                  <a16:creationId xmlns:a16="http://schemas.microsoft.com/office/drawing/2014/main" id="{DD56EAB2-E9A5-93DF-0C89-C6B0E62F31A7}"/>
                </a:ext>
              </a:extLst>
            </p:cNvPr>
            <p:cNvPicPr>
              <a:picLocks noChangeAspect="1"/>
            </p:cNvPicPr>
            <p:nvPr/>
          </p:nvPicPr>
          <p:blipFill>
            <a:blip r:embed="rId11"/>
            <a:stretch>
              <a:fillRect/>
            </a:stretch>
          </p:blipFill>
          <p:spPr>
            <a:xfrm>
              <a:off x="8501171" y="2031594"/>
              <a:ext cx="5242839" cy="762866"/>
            </a:xfrm>
            <a:prstGeom prst="rect">
              <a:avLst/>
            </a:prstGeom>
          </p:spPr>
        </p:pic>
      </p:grpSp>
      <p:sp>
        <p:nvSpPr>
          <p:cNvPr id="3" name="Text Placeholder 2">
            <a:extLst>
              <a:ext uri="{FF2B5EF4-FFF2-40B4-BE49-F238E27FC236}">
                <a16:creationId xmlns:a16="http://schemas.microsoft.com/office/drawing/2014/main" id="{1879440D-6FC7-01F1-1F24-13759480DE2D}"/>
              </a:ext>
            </a:extLst>
          </p:cNvPr>
          <p:cNvSpPr>
            <a:spLocks noGrp="1"/>
          </p:cNvSpPr>
          <p:nvPr>
            <p:ph type="body" sz="quarter" idx="10"/>
          </p:nvPr>
        </p:nvSpPr>
        <p:spPr/>
        <p:txBody>
          <a:bodyPr>
            <a:normAutofit lnSpcReduction="10000"/>
          </a:bodyPr>
          <a:lstStyle/>
          <a:p>
            <a:r>
              <a:rPr lang="en-US" dirty="0"/>
              <a:t>MYLEGION.ORG</a:t>
            </a:r>
          </a:p>
        </p:txBody>
      </p:sp>
      <p:sp>
        <p:nvSpPr>
          <p:cNvPr id="18" name="Rectangle 17">
            <a:extLst>
              <a:ext uri="{FF2B5EF4-FFF2-40B4-BE49-F238E27FC236}">
                <a16:creationId xmlns:a16="http://schemas.microsoft.com/office/drawing/2014/main" id="{0A0EB551-C9A0-8307-A8F3-6BB42660B1BE}"/>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B4298C-C76D-7EBD-EBFC-C11F954190A4}"/>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Adjutants, commanders and assigned admins will have a MyGroups menu.</a:t>
            </a:r>
          </a:p>
        </p:txBody>
      </p:sp>
      <p:sp>
        <p:nvSpPr>
          <p:cNvPr id="2" name="TextBox 1">
            <a:extLst>
              <a:ext uri="{FF2B5EF4-FFF2-40B4-BE49-F238E27FC236}">
                <a16:creationId xmlns:a16="http://schemas.microsoft.com/office/drawing/2014/main" id="{F5D3481F-E6C7-B808-9B0D-7475EFA89F09}"/>
              </a:ext>
            </a:extLst>
          </p:cNvPr>
          <p:cNvSpPr txBox="1"/>
          <p:nvPr/>
        </p:nvSpPr>
        <p:spPr>
          <a:xfrm>
            <a:off x="526106" y="983955"/>
            <a:ext cx="4303674" cy="2062103"/>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No group menu?  Contact your department headquarters.</a:t>
            </a:r>
          </a:p>
        </p:txBody>
      </p:sp>
      <p:pic>
        <p:nvPicPr>
          <p:cNvPr id="30" name="Picture 29">
            <a:extLst>
              <a:ext uri="{FF2B5EF4-FFF2-40B4-BE49-F238E27FC236}">
                <a16:creationId xmlns:a16="http://schemas.microsoft.com/office/drawing/2014/main" id="{10D7C846-B7EE-118F-1A24-4B9D1D8E5EB3}"/>
              </a:ext>
            </a:extLst>
          </p:cNvPr>
          <p:cNvPicPr>
            <a:picLocks noChangeAspect="1"/>
          </p:cNvPicPr>
          <p:nvPr/>
        </p:nvPicPr>
        <p:blipFill>
          <a:blip r:embed="rId12"/>
          <a:stretch>
            <a:fillRect/>
          </a:stretch>
        </p:blipFill>
        <p:spPr>
          <a:xfrm>
            <a:off x="5595513" y="1244488"/>
            <a:ext cx="5995903" cy="63273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14308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5CA49B-2653-E95B-8B41-18331E4CA7EB}"/>
              </a:ext>
            </a:extLst>
          </p:cNvPr>
          <p:cNvSpPr/>
          <p:nvPr/>
        </p:nvSpPr>
        <p:spPr>
          <a:xfrm>
            <a:off x="6361043" y="0"/>
            <a:ext cx="10979220" cy="9753600"/>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4154984"/>
          </a:xfrm>
          <a:prstGeom prst="rect">
            <a:avLst/>
          </a:prstGeom>
          <a:noFill/>
        </p:spPr>
        <p:txBody>
          <a:bodyPr wrap="square">
            <a:spAutoFit/>
          </a:bodyPr>
          <a:lstStyle/>
          <a:p>
            <a:pPr algn="l">
              <a:spcBef>
                <a:spcPts val="1200"/>
              </a:spcBef>
            </a:pPr>
            <a:r>
              <a:rPr lang="en-US" sz="2800" b="1" u="sng" dirty="0">
                <a:solidFill>
                  <a:srgbClr val="4D4D4D"/>
                </a:solidFill>
                <a:latin typeface="Times New Roman" panose="02020603050405020304" pitchFamily="18" charset="0"/>
                <a:cs typeface="Times New Roman" panose="02020603050405020304" pitchFamily="18" charset="0"/>
              </a:rPr>
              <a:t>Register or Order for a Group</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Allows online membership processing, Add/Modify Transmittal.</a:t>
            </a:r>
          </a:p>
          <a:p>
            <a:pPr marL="342900" indent="-342900" algn="l">
              <a:spcBef>
                <a:spcPts val="1200"/>
              </a:spcBef>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lgn="l">
              <a:spcBef>
                <a:spcPts val="1200"/>
              </a:spcBef>
            </a:pPr>
            <a:r>
              <a:rPr lang="en-US" sz="2800" b="1" u="sng" dirty="0">
                <a:latin typeface="Times New Roman" panose="02020603050405020304" pitchFamily="18" charset="0"/>
                <a:cs typeface="Times New Roman" panose="02020603050405020304" pitchFamily="18" charset="0"/>
              </a:rPr>
              <a:t>Identity Group Manager</a:t>
            </a:r>
          </a:p>
          <a:p>
            <a:pPr marL="342900" indent="-342900" algn="l">
              <a:spcBef>
                <a:spcPts val="1200"/>
              </a:spcBef>
              <a:buFont typeface="Wingdings" pitchFamily="2" charset="2"/>
              <a:buChar char="§"/>
            </a:pPr>
            <a:r>
              <a:rPr lang="en-US" sz="2800" dirty="0">
                <a:solidFill>
                  <a:srgbClr val="FF0000"/>
                </a:solidFill>
                <a:latin typeface="Times New Roman" panose="02020603050405020304" pitchFamily="18" charset="0"/>
                <a:cs typeface="Times New Roman" panose="02020603050405020304" pitchFamily="18" charset="0"/>
              </a:rPr>
              <a:t>ADJUTANTS AND COMMANDERS ONLY.</a:t>
            </a:r>
          </a:p>
        </p:txBody>
      </p:sp>
      <p:pic>
        <p:nvPicPr>
          <p:cNvPr id="12" name="Picture 11">
            <a:extLst>
              <a:ext uri="{FF2B5EF4-FFF2-40B4-BE49-F238E27FC236}">
                <a16:creationId xmlns:a16="http://schemas.microsoft.com/office/drawing/2014/main" id="{6CA9CEF4-14D3-CBA6-0241-4AA51A064956}"/>
              </a:ext>
            </a:extLst>
          </p:cNvPr>
          <p:cNvPicPr>
            <a:picLocks noChangeAspect="1"/>
          </p:cNvPicPr>
          <p:nvPr/>
        </p:nvPicPr>
        <p:blipFill>
          <a:blip r:embed="rId3"/>
          <a:stretch>
            <a:fillRect/>
          </a:stretch>
        </p:blipFill>
        <p:spPr>
          <a:xfrm>
            <a:off x="7387167" y="394252"/>
            <a:ext cx="8926972" cy="8492921"/>
          </a:xfrm>
          <a:prstGeom prst="rect">
            <a:avLst/>
          </a:prstGeom>
        </p:spPr>
      </p:pic>
      <p:sp>
        <p:nvSpPr>
          <p:cNvPr id="9" name="Rectangle: Rounded Corners 8">
            <a:extLst>
              <a:ext uri="{FF2B5EF4-FFF2-40B4-BE49-F238E27FC236}">
                <a16:creationId xmlns:a16="http://schemas.microsoft.com/office/drawing/2014/main" id="{5465B2D9-8C27-970A-AF45-D80FCC21E71F}"/>
              </a:ext>
            </a:extLst>
          </p:cNvPr>
          <p:cNvSpPr/>
          <p:nvPr/>
        </p:nvSpPr>
        <p:spPr>
          <a:xfrm>
            <a:off x="7918939" y="6835094"/>
            <a:ext cx="4246557" cy="44547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7B1C49AB-5B99-E81A-37FB-8D4919F0A79C}"/>
              </a:ext>
            </a:extLst>
          </p:cNvPr>
          <p:cNvSpPr/>
          <p:nvPr/>
        </p:nvSpPr>
        <p:spPr>
          <a:xfrm>
            <a:off x="7918939" y="5677025"/>
            <a:ext cx="4246557" cy="44547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162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1000"/>
                                        <p:tgtEl>
                                          <p:spTgt spid="1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C46E5-8218-AF64-9E48-829B051F8C20}"/>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8" name="Rectangle: Rounded Corners 7">
            <a:extLst>
              <a:ext uri="{FF2B5EF4-FFF2-40B4-BE49-F238E27FC236}">
                <a16:creationId xmlns:a16="http://schemas.microsoft.com/office/drawing/2014/main" id="{98F0C6B5-57C0-E4CE-0900-4937329D025A}"/>
              </a:ext>
            </a:extLst>
          </p:cNvPr>
          <p:cNvSpPr/>
          <p:nvPr/>
        </p:nvSpPr>
        <p:spPr>
          <a:xfrm>
            <a:off x="1602032" y="8024462"/>
            <a:ext cx="2671029" cy="5040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53ADB28-44FF-7BDA-2425-F8B2A08FD51A}"/>
              </a:ext>
            </a:extLst>
          </p:cNvPr>
          <p:cNvSpPr txBox="1"/>
          <p:nvPr/>
        </p:nvSpPr>
        <p:spPr>
          <a:xfrm>
            <a:off x="5088731" y="6273507"/>
            <a:ext cx="11806138" cy="1200329"/>
          </a:xfrm>
          <a:prstGeom prst="rect">
            <a:avLst/>
          </a:prstGeom>
          <a:noFill/>
        </p:spPr>
        <p:txBody>
          <a:bodyPr wrap="square" rtlCol="0">
            <a:spAutoFit/>
          </a:bodyPr>
          <a:lstStyle/>
          <a:p>
            <a:pPr algn="l"/>
            <a:r>
              <a:rPr lang="en-US" sz="3600" dirty="0"/>
              <a:t>* Monitor access using MyLegion Access report.  </a:t>
            </a:r>
          </a:p>
          <a:p>
            <a:pPr algn="l"/>
            <a:r>
              <a:rPr lang="en-US" sz="3600" dirty="0"/>
              <a:t>* Contact department headquarters to add end date.</a:t>
            </a:r>
          </a:p>
        </p:txBody>
      </p:sp>
      <p:sp>
        <p:nvSpPr>
          <p:cNvPr id="15" name="Text Placeholder 14">
            <a:extLst>
              <a:ext uri="{FF2B5EF4-FFF2-40B4-BE49-F238E27FC236}">
                <a16:creationId xmlns:a16="http://schemas.microsoft.com/office/drawing/2014/main" id="{EEA86E0B-5E85-2EA5-116F-79CE93798087}"/>
              </a:ext>
            </a:extLst>
          </p:cNvPr>
          <p:cNvSpPr>
            <a:spLocks noGrp="1"/>
          </p:cNvSpPr>
          <p:nvPr>
            <p:ph type="body" sz="quarter" idx="10"/>
          </p:nvPr>
        </p:nvSpPr>
        <p:spPr/>
        <p:txBody>
          <a:bodyPr>
            <a:normAutofit fontScale="77500" lnSpcReduction="20000"/>
          </a:bodyPr>
          <a:lstStyle/>
          <a:p>
            <a:r>
              <a:rPr lang="en-US" dirty="0"/>
              <a:t>ASSIGN GROUP PERMISSIONS</a:t>
            </a:r>
          </a:p>
        </p:txBody>
      </p:sp>
      <p:sp>
        <p:nvSpPr>
          <p:cNvPr id="16" name="Arrow: Right 15">
            <a:extLst>
              <a:ext uri="{FF2B5EF4-FFF2-40B4-BE49-F238E27FC236}">
                <a16:creationId xmlns:a16="http://schemas.microsoft.com/office/drawing/2014/main" id="{A4EF6CDA-087A-CB0B-5C9A-E47918889092}"/>
              </a:ext>
            </a:extLst>
          </p:cNvPr>
          <p:cNvSpPr/>
          <p:nvPr/>
        </p:nvSpPr>
        <p:spPr>
          <a:xfrm>
            <a:off x="957974" y="3159228"/>
            <a:ext cx="644058" cy="520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DE13121-48A4-D3F6-9626-ED499B3E494E}"/>
              </a:ext>
            </a:extLst>
          </p:cNvPr>
          <p:cNvGrpSpPr/>
          <p:nvPr/>
        </p:nvGrpSpPr>
        <p:grpSpPr>
          <a:xfrm>
            <a:off x="5745108" y="0"/>
            <a:ext cx="11378066" cy="5618922"/>
            <a:chOff x="5745108" y="0"/>
            <a:chExt cx="11378066" cy="5618922"/>
          </a:xfrm>
        </p:grpSpPr>
        <p:pic>
          <p:nvPicPr>
            <p:cNvPr id="14" name="Picture 13">
              <a:extLst>
                <a:ext uri="{FF2B5EF4-FFF2-40B4-BE49-F238E27FC236}">
                  <a16:creationId xmlns:a16="http://schemas.microsoft.com/office/drawing/2014/main" id="{435C0BAC-763B-8E2E-3F0A-ACB99C8F283E}"/>
                </a:ext>
              </a:extLst>
            </p:cNvPr>
            <p:cNvPicPr>
              <a:picLocks noChangeAspect="1"/>
            </p:cNvPicPr>
            <p:nvPr/>
          </p:nvPicPr>
          <p:blipFill>
            <a:blip r:embed="rId4"/>
            <a:stretch>
              <a:fillRect/>
            </a:stretch>
          </p:blipFill>
          <p:spPr>
            <a:xfrm>
              <a:off x="5745108" y="0"/>
              <a:ext cx="11378066" cy="5618922"/>
            </a:xfrm>
            <a:prstGeom prst="rect">
              <a:avLst/>
            </a:prstGeom>
          </p:spPr>
        </p:pic>
        <p:sp>
          <p:nvSpPr>
            <p:cNvPr id="17" name="Text Box 1">
              <a:extLst>
                <a:ext uri="{FF2B5EF4-FFF2-40B4-BE49-F238E27FC236}">
                  <a16:creationId xmlns:a16="http://schemas.microsoft.com/office/drawing/2014/main" id="{75DC2A85-CAC0-3DB9-EEF8-F79337671A7A}"/>
                </a:ext>
              </a:extLst>
            </p:cNvPr>
            <p:cNvSpPr txBox="1"/>
            <p:nvPr/>
          </p:nvSpPr>
          <p:spPr>
            <a:xfrm>
              <a:off x="5909439" y="1854914"/>
              <a:ext cx="6886517" cy="41645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fontAlgn="base" hangingPunct="0">
                <a:lnSpc>
                  <a:spcPct val="115000"/>
                </a:lnSpc>
                <a:spcAft>
                  <a:spcPts val="800"/>
                </a:spcAft>
                <a:buNone/>
              </a:pPr>
              <a:r>
                <a:rPr lang="en-US" kern="100" dirty="0">
                  <a:solidFill>
                    <a:srgbClr val="5E5E5E"/>
                  </a:solidFill>
                  <a:effectLst/>
                  <a:latin typeface="Aptos" panose="020B0004020202020204" pitchFamily="34" charset="0"/>
                  <a:ea typeface="Aptos" panose="020B0004020202020204" pitchFamily="34" charset="0"/>
                  <a:cs typeface="Times New Roman" panose="02020603050405020304" pitchFamily="18" charset="0"/>
                </a:rPr>
                <a:t>Viewing: AcSample, Christopher [Member ID: 000123456789]</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10802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up)">
                                      <p:cBhvr>
                                        <p:cTn id="10" dur="1000"/>
                                        <p:tgtEl>
                                          <p:spTgt spid="12">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wipe(up)">
                                      <p:cBhvr>
                                        <p:cTn id="13" dur="1000"/>
                                        <p:tgtEl>
                                          <p:spTgt spid="1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5D3F37-5B13-350B-6CE8-0A6620C7323B}"/>
              </a:ext>
            </a:extLst>
          </p:cNvPr>
          <p:cNvSpPr>
            <a:spLocks noGrp="1"/>
          </p:cNvSpPr>
          <p:nvPr>
            <p:ph type="body" sz="quarter" idx="10"/>
          </p:nvPr>
        </p:nvSpPr>
        <p:spPr/>
        <p:txBody>
          <a:bodyPr>
            <a:normAutofit lnSpcReduction="10000"/>
          </a:bodyPr>
          <a:lstStyle/>
          <a:p>
            <a:r>
              <a:rPr lang="en-US" dirty="0"/>
              <a:t>EMAIL MEMBERS</a:t>
            </a:r>
          </a:p>
        </p:txBody>
      </p:sp>
      <p:pic>
        <p:nvPicPr>
          <p:cNvPr id="8" name="Picture 7">
            <a:extLst>
              <a:ext uri="{FF2B5EF4-FFF2-40B4-BE49-F238E27FC236}">
                <a16:creationId xmlns:a16="http://schemas.microsoft.com/office/drawing/2014/main" id="{2F404814-DC60-86F4-D860-66BE4EDB6953}"/>
              </a:ext>
            </a:extLst>
          </p:cNvPr>
          <p:cNvPicPr>
            <a:picLocks noChangeAspect="1"/>
          </p:cNvPicPr>
          <p:nvPr/>
        </p:nvPicPr>
        <p:blipFill>
          <a:blip r:embed="rId3"/>
          <a:stretch>
            <a:fillRect/>
          </a:stretch>
        </p:blipFill>
        <p:spPr>
          <a:xfrm>
            <a:off x="872532" y="2327563"/>
            <a:ext cx="4391307" cy="4544492"/>
          </a:xfrm>
          <a:prstGeom prst="rect">
            <a:avLst/>
          </a:prstGeom>
        </p:spPr>
      </p:pic>
      <p:sp>
        <p:nvSpPr>
          <p:cNvPr id="9" name="Text Placeholder 3">
            <a:extLst>
              <a:ext uri="{FF2B5EF4-FFF2-40B4-BE49-F238E27FC236}">
                <a16:creationId xmlns:a16="http://schemas.microsoft.com/office/drawing/2014/main" id="{93507040-9FFD-A674-AC76-498C27CE0672}"/>
              </a:ext>
            </a:extLst>
          </p:cNvPr>
          <p:cNvSpPr txBox="1">
            <a:spLocks/>
          </p:cNvSpPr>
          <p:nvPr/>
        </p:nvSpPr>
        <p:spPr>
          <a:xfrm>
            <a:off x="5987264" y="0"/>
            <a:ext cx="10480467" cy="2289533"/>
          </a:xfrm>
          <a:prstGeom prst="rect">
            <a:avLst/>
          </a:prstGeom>
          <a:solidFill>
            <a:schemeClr val="bg1"/>
          </a:solidFill>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pPr algn="ctr"/>
            <a:r>
              <a:rPr lang="en-US" dirty="0"/>
              <a:t>myLegion allows you to email a single member or group of members.</a:t>
            </a:r>
          </a:p>
          <a:p>
            <a:pPr algn="ctr"/>
            <a:endParaRPr lang="en-US" dirty="0"/>
          </a:p>
        </p:txBody>
      </p:sp>
      <p:sp>
        <p:nvSpPr>
          <p:cNvPr id="2" name="Text Placeholder 3">
            <a:extLst>
              <a:ext uri="{FF2B5EF4-FFF2-40B4-BE49-F238E27FC236}">
                <a16:creationId xmlns:a16="http://schemas.microsoft.com/office/drawing/2014/main" id="{5DC0C88B-506C-E997-D44A-E74BB603F971}"/>
              </a:ext>
            </a:extLst>
          </p:cNvPr>
          <p:cNvSpPr txBox="1">
            <a:spLocks/>
          </p:cNvSpPr>
          <p:nvPr/>
        </p:nvSpPr>
        <p:spPr>
          <a:xfrm>
            <a:off x="6668907" y="2443942"/>
            <a:ext cx="10480467" cy="5410340"/>
          </a:xfrm>
          <a:prstGeom prst="rect">
            <a:avLst/>
          </a:prstGeom>
          <a:solidFill>
            <a:schemeClr val="bg1"/>
          </a:solidFill>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4800" dirty="0">
                <a:solidFill>
                  <a:schemeClr val="tx1"/>
                </a:solidFill>
              </a:rPr>
              <a:t>Outlook imposes several email restrictions, including sending limits, attachment size limits, and message delivery restrictions, which can impact your email communications.</a:t>
            </a:r>
          </a:p>
          <a:p>
            <a:endParaRPr lang="en-US" dirty="0"/>
          </a:p>
          <a:p>
            <a:endParaRPr lang="en-US" dirty="0"/>
          </a:p>
        </p:txBody>
      </p:sp>
    </p:spTree>
    <p:extLst>
      <p:ext uri="{BB962C8B-B14F-4D97-AF65-F5344CB8AC3E}">
        <p14:creationId xmlns:p14="http://schemas.microsoft.com/office/powerpoint/2010/main" val="27393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63205E5-A016-192D-F9CD-938AAF9C0CC6}"/>
              </a:ext>
            </a:extLst>
          </p:cNvPr>
          <p:cNvGraphicFramePr>
            <a:graphicFrameLocks noGrp="1"/>
          </p:cNvGraphicFramePr>
          <p:nvPr>
            <p:extLst>
              <p:ext uri="{D42A27DB-BD31-4B8C-83A1-F6EECF244321}">
                <p14:modId xmlns:p14="http://schemas.microsoft.com/office/powerpoint/2010/main" val="1231910907"/>
              </p:ext>
            </p:extLst>
          </p:nvPr>
        </p:nvGraphicFramePr>
        <p:xfrm>
          <a:off x="5049078" y="7401336"/>
          <a:ext cx="11940209" cy="2019303"/>
        </p:xfrm>
        <a:graphic>
          <a:graphicData uri="http://schemas.openxmlformats.org/drawingml/2006/table">
            <a:tbl>
              <a:tblPr firstRow="1" bandRow="1">
                <a:tableStyleId>{D27102A9-8310-4765-A935-A1911B00CA55}</a:tableStyleId>
              </a:tblPr>
              <a:tblGrid>
                <a:gridCol w="1046922">
                  <a:extLst>
                    <a:ext uri="{9D8B030D-6E8A-4147-A177-3AD203B41FA5}">
                      <a16:colId xmlns:a16="http://schemas.microsoft.com/office/drawing/2014/main" val="2381740249"/>
                    </a:ext>
                  </a:extLst>
                </a:gridCol>
                <a:gridCol w="821635">
                  <a:extLst>
                    <a:ext uri="{9D8B030D-6E8A-4147-A177-3AD203B41FA5}">
                      <a16:colId xmlns:a16="http://schemas.microsoft.com/office/drawing/2014/main" val="2380016196"/>
                    </a:ext>
                  </a:extLst>
                </a:gridCol>
                <a:gridCol w="1152939">
                  <a:extLst>
                    <a:ext uri="{9D8B030D-6E8A-4147-A177-3AD203B41FA5}">
                      <a16:colId xmlns:a16="http://schemas.microsoft.com/office/drawing/2014/main" val="3459581616"/>
                    </a:ext>
                  </a:extLst>
                </a:gridCol>
                <a:gridCol w="874643">
                  <a:extLst>
                    <a:ext uri="{9D8B030D-6E8A-4147-A177-3AD203B41FA5}">
                      <a16:colId xmlns:a16="http://schemas.microsoft.com/office/drawing/2014/main" val="1033531619"/>
                    </a:ext>
                  </a:extLst>
                </a:gridCol>
                <a:gridCol w="901148">
                  <a:extLst>
                    <a:ext uri="{9D8B030D-6E8A-4147-A177-3AD203B41FA5}">
                      <a16:colId xmlns:a16="http://schemas.microsoft.com/office/drawing/2014/main" val="1684972220"/>
                    </a:ext>
                  </a:extLst>
                </a:gridCol>
                <a:gridCol w="1099931">
                  <a:extLst>
                    <a:ext uri="{9D8B030D-6E8A-4147-A177-3AD203B41FA5}">
                      <a16:colId xmlns:a16="http://schemas.microsoft.com/office/drawing/2014/main" val="1522605741"/>
                    </a:ext>
                  </a:extLst>
                </a:gridCol>
                <a:gridCol w="1828800">
                  <a:extLst>
                    <a:ext uri="{9D8B030D-6E8A-4147-A177-3AD203B41FA5}">
                      <a16:colId xmlns:a16="http://schemas.microsoft.com/office/drawing/2014/main" val="3911610108"/>
                    </a:ext>
                  </a:extLst>
                </a:gridCol>
                <a:gridCol w="675861">
                  <a:extLst>
                    <a:ext uri="{9D8B030D-6E8A-4147-A177-3AD203B41FA5}">
                      <a16:colId xmlns:a16="http://schemas.microsoft.com/office/drawing/2014/main" val="1684208957"/>
                    </a:ext>
                  </a:extLst>
                </a:gridCol>
                <a:gridCol w="1152939">
                  <a:extLst>
                    <a:ext uri="{9D8B030D-6E8A-4147-A177-3AD203B41FA5}">
                      <a16:colId xmlns:a16="http://schemas.microsoft.com/office/drawing/2014/main" val="820707527"/>
                    </a:ext>
                  </a:extLst>
                </a:gridCol>
                <a:gridCol w="940904">
                  <a:extLst>
                    <a:ext uri="{9D8B030D-6E8A-4147-A177-3AD203B41FA5}">
                      <a16:colId xmlns:a16="http://schemas.microsoft.com/office/drawing/2014/main" val="945614104"/>
                    </a:ext>
                  </a:extLst>
                </a:gridCol>
                <a:gridCol w="738352">
                  <a:extLst>
                    <a:ext uri="{9D8B030D-6E8A-4147-A177-3AD203B41FA5}">
                      <a16:colId xmlns:a16="http://schemas.microsoft.com/office/drawing/2014/main" val="640858860"/>
                    </a:ext>
                  </a:extLst>
                </a:gridCol>
                <a:gridCol w="706135">
                  <a:extLst>
                    <a:ext uri="{9D8B030D-6E8A-4147-A177-3AD203B41FA5}">
                      <a16:colId xmlns:a16="http://schemas.microsoft.com/office/drawing/2014/main" val="2934311524"/>
                    </a:ext>
                  </a:extLst>
                </a:gridCol>
              </a:tblGrid>
              <a:tr h="669238">
                <a:tc>
                  <a:txBody>
                    <a:bodyPr/>
                    <a:lstStyle/>
                    <a:p>
                      <a:pPr algn="l" rtl="0" fontAlgn="t"/>
                      <a:r>
                        <a:rPr lang="en-US" sz="14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386867"/>
                  </a:ext>
                </a:extLst>
              </a:tr>
              <a:tr h="702365">
                <a:tc>
                  <a:txBody>
                    <a:bodyPr/>
                    <a:lstStyle/>
                    <a:p>
                      <a:pPr algn="l" rtl="0" fontAlgn="t"/>
                      <a:r>
                        <a:rPr lang="en-US" sz="140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95804"/>
                  </a:ext>
                </a:extLst>
              </a:tr>
              <a:tr h="630356">
                <a:tc>
                  <a:txBody>
                    <a:bodyPr/>
                    <a:lstStyle/>
                    <a:p>
                      <a:pPr algn="l" rtl="0" fontAlgn="t"/>
                      <a:r>
                        <a:rPr lang="en-US" sz="1400" b="0" i="0" u="none" strike="noStrike" dirty="0">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418400"/>
                  </a:ext>
                </a:extLst>
              </a:tr>
            </a:tbl>
          </a:graphicData>
        </a:graphic>
      </p:graphicFrame>
      <p:pic>
        <p:nvPicPr>
          <p:cNvPr id="3" name="Picture 2">
            <a:extLst>
              <a:ext uri="{FF2B5EF4-FFF2-40B4-BE49-F238E27FC236}">
                <a16:creationId xmlns:a16="http://schemas.microsoft.com/office/drawing/2014/main" id="{F2B6E591-BDDF-5090-5025-10EBAA64D41B}"/>
              </a:ext>
            </a:extLst>
          </p:cNvPr>
          <p:cNvPicPr>
            <a:picLocks noChangeAspect="1"/>
          </p:cNvPicPr>
          <p:nvPr/>
        </p:nvPicPr>
        <p:blipFill>
          <a:blip r:embed="rId3"/>
          <a:stretch>
            <a:fillRect/>
          </a:stretch>
        </p:blipFill>
        <p:spPr>
          <a:xfrm>
            <a:off x="494743" y="1236463"/>
            <a:ext cx="2897747" cy="8241877"/>
          </a:xfrm>
          <a:prstGeom prst="rect">
            <a:avLst/>
          </a:prstGeom>
        </p:spPr>
      </p:pic>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EMAIL SINGLE MEMBER</a:t>
            </a:r>
          </a:p>
        </p:txBody>
      </p:sp>
      <p:pic>
        <p:nvPicPr>
          <p:cNvPr id="15" name="Picture 14">
            <a:extLst>
              <a:ext uri="{FF2B5EF4-FFF2-40B4-BE49-F238E27FC236}">
                <a16:creationId xmlns:a16="http://schemas.microsoft.com/office/drawing/2014/main" id="{28CDFB2B-ABF9-3F01-683E-D23712E06A58}"/>
              </a:ext>
            </a:extLst>
          </p:cNvPr>
          <p:cNvPicPr>
            <a:picLocks noChangeAspect="1"/>
          </p:cNvPicPr>
          <p:nvPr/>
        </p:nvPicPr>
        <p:blipFill>
          <a:blip r:embed="rId4"/>
          <a:stretch>
            <a:fillRect/>
          </a:stretch>
        </p:blipFill>
        <p:spPr>
          <a:xfrm>
            <a:off x="4706148" y="7399040"/>
            <a:ext cx="342930" cy="2042337"/>
          </a:xfrm>
          <a:prstGeom prst="rect">
            <a:avLst/>
          </a:prstGeom>
        </p:spPr>
      </p:pic>
      <p:pic>
        <p:nvPicPr>
          <p:cNvPr id="5" name="Picture 4">
            <a:extLst>
              <a:ext uri="{FF2B5EF4-FFF2-40B4-BE49-F238E27FC236}">
                <a16:creationId xmlns:a16="http://schemas.microsoft.com/office/drawing/2014/main" id="{A0A25E9E-3972-2FF1-C5E5-4402F3FB1DDB}"/>
              </a:ext>
            </a:extLst>
          </p:cNvPr>
          <p:cNvPicPr>
            <a:picLocks noChangeAspect="1"/>
          </p:cNvPicPr>
          <p:nvPr/>
        </p:nvPicPr>
        <p:blipFill>
          <a:blip r:embed="rId5"/>
          <a:stretch>
            <a:fillRect/>
          </a:stretch>
        </p:blipFill>
        <p:spPr>
          <a:xfrm>
            <a:off x="4638675" y="161439"/>
            <a:ext cx="12429056" cy="7208992"/>
          </a:xfrm>
          <a:prstGeom prst="rect">
            <a:avLst/>
          </a:prstGeom>
        </p:spPr>
      </p:pic>
      <p:sp>
        <p:nvSpPr>
          <p:cNvPr id="24" name="Arrow: Left 23">
            <a:extLst>
              <a:ext uri="{FF2B5EF4-FFF2-40B4-BE49-F238E27FC236}">
                <a16:creationId xmlns:a16="http://schemas.microsoft.com/office/drawing/2014/main" id="{2F1B6E61-41A1-9A87-9CCA-A7FC42C53114}"/>
              </a:ext>
            </a:extLst>
          </p:cNvPr>
          <p:cNvSpPr/>
          <p:nvPr/>
        </p:nvSpPr>
        <p:spPr>
          <a:xfrm>
            <a:off x="12291186" y="7004693"/>
            <a:ext cx="931333" cy="10329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FBC4BC2-E737-9437-1B6E-2CBF9B78A11E}"/>
              </a:ext>
            </a:extLst>
          </p:cNvPr>
          <p:cNvPicPr>
            <a:picLocks noChangeAspect="1"/>
          </p:cNvPicPr>
          <p:nvPr/>
        </p:nvPicPr>
        <p:blipFill>
          <a:blip r:embed="rId6"/>
          <a:stretch>
            <a:fillRect/>
          </a:stretch>
        </p:blipFill>
        <p:spPr>
          <a:xfrm>
            <a:off x="5125453" y="654602"/>
            <a:ext cx="10966652" cy="8667800"/>
          </a:xfrm>
          <a:prstGeom prst="rect">
            <a:avLst/>
          </a:prstGeom>
          <a:ln w="28575">
            <a:solidFill>
              <a:schemeClr val="tx2">
                <a:lumMod val="60000"/>
                <a:lumOff val="40000"/>
              </a:schemeClr>
            </a:solidFill>
          </a:ln>
          <a:effectLst>
            <a:glow rad="228600">
              <a:schemeClr val="accent3">
                <a:satMod val="175000"/>
                <a:alpha val="40000"/>
              </a:schemeClr>
            </a:glow>
          </a:effectLst>
        </p:spPr>
      </p:pic>
      <p:pic>
        <p:nvPicPr>
          <p:cNvPr id="4" name="Picture 3">
            <a:extLst>
              <a:ext uri="{FF2B5EF4-FFF2-40B4-BE49-F238E27FC236}">
                <a16:creationId xmlns:a16="http://schemas.microsoft.com/office/drawing/2014/main" id="{8A07AA87-3E6C-CED1-2E41-D078E28453FC}"/>
              </a:ext>
            </a:extLst>
          </p:cNvPr>
          <p:cNvPicPr>
            <a:picLocks noChangeAspect="1"/>
          </p:cNvPicPr>
          <p:nvPr/>
        </p:nvPicPr>
        <p:blipFill>
          <a:blip r:embed="rId7"/>
          <a:stretch>
            <a:fillRect/>
          </a:stretch>
        </p:blipFill>
        <p:spPr>
          <a:xfrm>
            <a:off x="760643" y="4014212"/>
            <a:ext cx="2957182" cy="23050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obliqueTopRight"/>
            <a:lightRig rig="threePt" dir="t">
              <a:rot lat="0" lon="0" rev="19200000"/>
            </a:lightRig>
          </a:scene3d>
          <a:sp3d extrusionH="25400">
            <a:bevelT w="304800" h="152400" prst="hardEdge"/>
            <a:extrusionClr>
              <a:srgbClr val="FFFFFF"/>
            </a:extrusionClr>
          </a:sp3d>
        </p:spPr>
      </p:pic>
      <p:sp>
        <p:nvSpPr>
          <p:cNvPr id="8" name="Arrow: Right 7">
            <a:extLst>
              <a:ext uri="{FF2B5EF4-FFF2-40B4-BE49-F238E27FC236}">
                <a16:creationId xmlns:a16="http://schemas.microsoft.com/office/drawing/2014/main" id="{FC09F456-37AA-35A9-8C77-E9010BC897C1}"/>
              </a:ext>
            </a:extLst>
          </p:cNvPr>
          <p:cNvSpPr/>
          <p:nvPr/>
        </p:nvSpPr>
        <p:spPr>
          <a:xfrm>
            <a:off x="180893" y="4479132"/>
            <a:ext cx="888724"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199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250" fill="hold"/>
                                        <p:tgtEl>
                                          <p:spTgt spid="24"/>
                                        </p:tgtEl>
                                        <p:attrNameLst>
                                          <p:attrName>ppt_x</p:attrName>
                                        </p:attrNameLst>
                                      </p:cBhvr>
                                      <p:tavLst>
                                        <p:tav tm="0">
                                          <p:val>
                                            <p:strVal val="#ppt_x"/>
                                          </p:val>
                                        </p:tav>
                                        <p:tav tm="100000">
                                          <p:val>
                                            <p:strVal val="#ppt_x"/>
                                          </p:val>
                                        </p:tav>
                                      </p:tavLst>
                                    </p:anim>
                                    <p:anim calcmode="lin" valueType="num">
                                      <p:cBhvr additive="base">
                                        <p:cTn id="20" dur="125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FA036-C340-34AC-7BCE-2CA92B46157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3EEC9B6-5AC6-598A-3345-1A99ACD95CA5}"/>
              </a:ext>
            </a:extLst>
          </p:cNvPr>
          <p:cNvPicPr>
            <a:picLocks noChangeAspect="1"/>
          </p:cNvPicPr>
          <p:nvPr/>
        </p:nvPicPr>
        <p:blipFill>
          <a:blip r:embed="rId3"/>
          <a:stretch>
            <a:fillRect/>
          </a:stretch>
        </p:blipFill>
        <p:spPr>
          <a:xfrm>
            <a:off x="534500" y="1236463"/>
            <a:ext cx="2897747" cy="8241877"/>
          </a:xfrm>
          <a:prstGeom prst="rect">
            <a:avLst/>
          </a:prstGeom>
        </p:spPr>
      </p:pic>
      <p:sp>
        <p:nvSpPr>
          <p:cNvPr id="6" name="Text Placeholder 5">
            <a:extLst>
              <a:ext uri="{FF2B5EF4-FFF2-40B4-BE49-F238E27FC236}">
                <a16:creationId xmlns:a16="http://schemas.microsoft.com/office/drawing/2014/main" id="{8997D59A-C596-BDC0-1806-90D6C81298E8}"/>
              </a:ext>
            </a:extLst>
          </p:cNvPr>
          <p:cNvSpPr>
            <a:spLocks noGrp="1"/>
          </p:cNvSpPr>
          <p:nvPr>
            <p:ph type="body" sz="quarter" idx="10"/>
          </p:nvPr>
        </p:nvSpPr>
        <p:spPr/>
        <p:txBody>
          <a:bodyPr>
            <a:normAutofit fontScale="77500" lnSpcReduction="20000"/>
          </a:bodyPr>
          <a:lstStyle/>
          <a:p>
            <a:r>
              <a:rPr lang="en-US" dirty="0"/>
              <a:t>EMAIL GROUP OF MEMBERS</a:t>
            </a:r>
          </a:p>
        </p:txBody>
      </p:sp>
      <p:sp>
        <p:nvSpPr>
          <p:cNvPr id="2" name="Rectangle: Rounded Corners 1">
            <a:extLst>
              <a:ext uri="{FF2B5EF4-FFF2-40B4-BE49-F238E27FC236}">
                <a16:creationId xmlns:a16="http://schemas.microsoft.com/office/drawing/2014/main" id="{61380BE9-2F48-776F-C120-D8534296E6E6}"/>
              </a:ext>
            </a:extLst>
          </p:cNvPr>
          <p:cNvSpPr/>
          <p:nvPr/>
        </p:nvSpPr>
        <p:spPr>
          <a:xfrm>
            <a:off x="825154" y="4701704"/>
            <a:ext cx="1420839" cy="41625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860BD2D-73FD-4461-6ED3-CB224703516D}"/>
              </a:ext>
            </a:extLst>
          </p:cNvPr>
          <p:cNvPicPr>
            <a:picLocks noChangeAspect="1"/>
          </p:cNvPicPr>
          <p:nvPr/>
        </p:nvPicPr>
        <p:blipFill>
          <a:blip r:embed="rId4"/>
          <a:stretch>
            <a:fillRect/>
          </a:stretch>
        </p:blipFill>
        <p:spPr>
          <a:xfrm>
            <a:off x="5463442" y="143550"/>
            <a:ext cx="11600438" cy="6728384"/>
          </a:xfrm>
          <a:prstGeom prst="rect">
            <a:avLst/>
          </a:prstGeom>
        </p:spPr>
      </p:pic>
      <p:graphicFrame>
        <p:nvGraphicFramePr>
          <p:cNvPr id="9" name="Table 8">
            <a:extLst>
              <a:ext uri="{FF2B5EF4-FFF2-40B4-BE49-F238E27FC236}">
                <a16:creationId xmlns:a16="http://schemas.microsoft.com/office/drawing/2014/main" id="{B9453FB9-EEDB-5DB6-E2D9-AEAAB0218092}"/>
              </a:ext>
            </a:extLst>
          </p:cNvPr>
          <p:cNvGraphicFramePr>
            <a:graphicFrameLocks noGrp="1"/>
          </p:cNvGraphicFramePr>
          <p:nvPr>
            <p:extLst>
              <p:ext uri="{D42A27DB-BD31-4B8C-83A1-F6EECF244321}">
                <p14:modId xmlns:p14="http://schemas.microsoft.com/office/powerpoint/2010/main" val="2621702420"/>
              </p:ext>
            </p:extLst>
          </p:nvPr>
        </p:nvGraphicFramePr>
        <p:xfrm>
          <a:off x="5865174" y="6809260"/>
          <a:ext cx="11198705" cy="2590800"/>
        </p:xfrm>
        <a:graphic>
          <a:graphicData uri="http://schemas.openxmlformats.org/drawingml/2006/table">
            <a:tbl>
              <a:tblPr firstRow="1" bandRow="1">
                <a:tableStyleId>{D27102A9-8310-4765-A935-A1911B00CA55}</a:tableStyleId>
              </a:tblPr>
              <a:tblGrid>
                <a:gridCol w="919939">
                  <a:extLst>
                    <a:ext uri="{9D8B030D-6E8A-4147-A177-3AD203B41FA5}">
                      <a16:colId xmlns:a16="http://schemas.microsoft.com/office/drawing/2014/main" val="2381740249"/>
                    </a:ext>
                  </a:extLst>
                </a:gridCol>
                <a:gridCol w="790218">
                  <a:extLst>
                    <a:ext uri="{9D8B030D-6E8A-4147-A177-3AD203B41FA5}">
                      <a16:colId xmlns:a16="http://schemas.microsoft.com/office/drawing/2014/main" val="2380016196"/>
                    </a:ext>
                  </a:extLst>
                </a:gridCol>
                <a:gridCol w="1051834">
                  <a:extLst>
                    <a:ext uri="{9D8B030D-6E8A-4147-A177-3AD203B41FA5}">
                      <a16:colId xmlns:a16="http://schemas.microsoft.com/office/drawing/2014/main" val="3459581616"/>
                    </a:ext>
                  </a:extLst>
                </a:gridCol>
                <a:gridCol w="755374">
                  <a:extLst>
                    <a:ext uri="{9D8B030D-6E8A-4147-A177-3AD203B41FA5}">
                      <a16:colId xmlns:a16="http://schemas.microsoft.com/office/drawing/2014/main" val="1033531619"/>
                    </a:ext>
                  </a:extLst>
                </a:gridCol>
                <a:gridCol w="940904">
                  <a:extLst>
                    <a:ext uri="{9D8B030D-6E8A-4147-A177-3AD203B41FA5}">
                      <a16:colId xmlns:a16="http://schemas.microsoft.com/office/drawing/2014/main" val="1684972220"/>
                    </a:ext>
                  </a:extLst>
                </a:gridCol>
                <a:gridCol w="1046922">
                  <a:extLst>
                    <a:ext uri="{9D8B030D-6E8A-4147-A177-3AD203B41FA5}">
                      <a16:colId xmlns:a16="http://schemas.microsoft.com/office/drawing/2014/main" val="1522605741"/>
                    </a:ext>
                  </a:extLst>
                </a:gridCol>
                <a:gridCol w="1656522">
                  <a:extLst>
                    <a:ext uri="{9D8B030D-6E8A-4147-A177-3AD203B41FA5}">
                      <a16:colId xmlns:a16="http://schemas.microsoft.com/office/drawing/2014/main" val="3911610108"/>
                    </a:ext>
                  </a:extLst>
                </a:gridCol>
                <a:gridCol w="662609">
                  <a:extLst>
                    <a:ext uri="{9D8B030D-6E8A-4147-A177-3AD203B41FA5}">
                      <a16:colId xmlns:a16="http://schemas.microsoft.com/office/drawing/2014/main" val="1684208957"/>
                    </a:ext>
                  </a:extLst>
                </a:gridCol>
                <a:gridCol w="1086678">
                  <a:extLst>
                    <a:ext uri="{9D8B030D-6E8A-4147-A177-3AD203B41FA5}">
                      <a16:colId xmlns:a16="http://schemas.microsoft.com/office/drawing/2014/main" val="820707527"/>
                    </a:ext>
                  </a:extLst>
                </a:gridCol>
                <a:gridCol w="874643">
                  <a:extLst>
                    <a:ext uri="{9D8B030D-6E8A-4147-A177-3AD203B41FA5}">
                      <a16:colId xmlns:a16="http://schemas.microsoft.com/office/drawing/2014/main" val="945614104"/>
                    </a:ext>
                  </a:extLst>
                </a:gridCol>
                <a:gridCol w="682009">
                  <a:extLst>
                    <a:ext uri="{9D8B030D-6E8A-4147-A177-3AD203B41FA5}">
                      <a16:colId xmlns:a16="http://schemas.microsoft.com/office/drawing/2014/main" val="640858860"/>
                    </a:ext>
                  </a:extLst>
                </a:gridCol>
                <a:gridCol w="731053">
                  <a:extLst>
                    <a:ext uri="{9D8B030D-6E8A-4147-A177-3AD203B41FA5}">
                      <a16:colId xmlns:a16="http://schemas.microsoft.com/office/drawing/2014/main" val="2934311524"/>
                    </a:ext>
                  </a:extLst>
                </a:gridCol>
              </a:tblGrid>
              <a:tr h="621774">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386867"/>
                  </a:ext>
                </a:extLst>
              </a:tr>
              <a:tr h="60330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95804"/>
                  </a:ext>
                </a:extLst>
              </a:tr>
              <a:tr h="59245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418400"/>
                  </a:ext>
                </a:extLst>
              </a:tr>
              <a:tr h="59245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237164"/>
                  </a:ext>
                </a:extLst>
              </a:tr>
            </a:tbl>
          </a:graphicData>
        </a:graphic>
      </p:graphicFrame>
      <p:pic>
        <p:nvPicPr>
          <p:cNvPr id="10" name="Picture 9">
            <a:extLst>
              <a:ext uri="{FF2B5EF4-FFF2-40B4-BE49-F238E27FC236}">
                <a16:creationId xmlns:a16="http://schemas.microsoft.com/office/drawing/2014/main" id="{58A01590-BDC8-18F8-D43A-721377AFC105}"/>
              </a:ext>
            </a:extLst>
          </p:cNvPr>
          <p:cNvPicPr>
            <a:picLocks noChangeAspect="1"/>
          </p:cNvPicPr>
          <p:nvPr/>
        </p:nvPicPr>
        <p:blipFill>
          <a:blip r:embed="rId5"/>
          <a:stretch>
            <a:fillRect/>
          </a:stretch>
        </p:blipFill>
        <p:spPr>
          <a:xfrm>
            <a:off x="5560158" y="6330225"/>
            <a:ext cx="330839" cy="3153230"/>
          </a:xfrm>
          <a:prstGeom prst="rect">
            <a:avLst/>
          </a:prstGeom>
        </p:spPr>
      </p:pic>
      <p:pic>
        <p:nvPicPr>
          <p:cNvPr id="12" name="Picture 11">
            <a:extLst>
              <a:ext uri="{FF2B5EF4-FFF2-40B4-BE49-F238E27FC236}">
                <a16:creationId xmlns:a16="http://schemas.microsoft.com/office/drawing/2014/main" id="{2CBAE3AE-37CD-47B3-301B-879270236B70}"/>
              </a:ext>
            </a:extLst>
          </p:cNvPr>
          <p:cNvPicPr>
            <a:picLocks noChangeAspect="1"/>
          </p:cNvPicPr>
          <p:nvPr/>
        </p:nvPicPr>
        <p:blipFill>
          <a:blip r:embed="rId6"/>
          <a:stretch>
            <a:fillRect/>
          </a:stretch>
        </p:blipFill>
        <p:spPr>
          <a:xfrm>
            <a:off x="14805222" y="5420139"/>
            <a:ext cx="2258657" cy="951996"/>
          </a:xfrm>
          <a:prstGeom prst="rect">
            <a:avLst/>
          </a:prstGeom>
          <a:effectLst>
            <a:glow rad="228600">
              <a:schemeClr val="accent5">
                <a:satMod val="175000"/>
                <a:alpha val="40000"/>
              </a:schemeClr>
            </a:glow>
          </a:effectLst>
        </p:spPr>
      </p:pic>
      <p:sp>
        <p:nvSpPr>
          <p:cNvPr id="22" name="Arrow: Right 21">
            <a:extLst>
              <a:ext uri="{FF2B5EF4-FFF2-40B4-BE49-F238E27FC236}">
                <a16:creationId xmlns:a16="http://schemas.microsoft.com/office/drawing/2014/main" id="{B237DDB9-463D-58C9-2459-73C74A6E82E6}"/>
              </a:ext>
            </a:extLst>
          </p:cNvPr>
          <p:cNvSpPr/>
          <p:nvPr/>
        </p:nvSpPr>
        <p:spPr>
          <a:xfrm>
            <a:off x="4994441" y="6288560"/>
            <a:ext cx="622242" cy="520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D20150D-3CB3-28F0-36CC-2577E9ED1014}"/>
              </a:ext>
            </a:extLst>
          </p:cNvPr>
          <p:cNvPicPr>
            <a:picLocks noChangeAspect="1"/>
          </p:cNvPicPr>
          <p:nvPr/>
        </p:nvPicPr>
        <p:blipFill>
          <a:blip r:embed="rId7"/>
          <a:stretch>
            <a:fillRect/>
          </a:stretch>
        </p:blipFill>
        <p:spPr>
          <a:xfrm>
            <a:off x="4638676" y="3468694"/>
            <a:ext cx="3026330" cy="2347250"/>
          </a:xfrm>
          <a:prstGeom prst="rect">
            <a:avLst/>
          </a:prstGeom>
          <a:effectLst>
            <a:glow rad="228600">
              <a:schemeClr val="accent5">
                <a:satMod val="175000"/>
                <a:alpha val="40000"/>
              </a:schemeClr>
            </a:glow>
          </a:effectLst>
        </p:spPr>
      </p:pic>
      <p:grpSp>
        <p:nvGrpSpPr>
          <p:cNvPr id="5" name="Group 4">
            <a:extLst>
              <a:ext uri="{FF2B5EF4-FFF2-40B4-BE49-F238E27FC236}">
                <a16:creationId xmlns:a16="http://schemas.microsoft.com/office/drawing/2014/main" id="{FEEEFC7D-415A-3273-04FB-9A00D2160957}"/>
              </a:ext>
            </a:extLst>
          </p:cNvPr>
          <p:cNvGrpSpPr/>
          <p:nvPr/>
        </p:nvGrpSpPr>
        <p:grpSpPr>
          <a:xfrm>
            <a:off x="5560158" y="-672522"/>
            <a:ext cx="11652323" cy="3904548"/>
            <a:chOff x="5560158" y="-672522"/>
            <a:chExt cx="11652323" cy="3904548"/>
          </a:xfrm>
        </p:grpSpPr>
        <p:sp>
          <p:nvSpPr>
            <p:cNvPr id="13" name="Text Placeholder 3">
              <a:extLst>
                <a:ext uri="{FF2B5EF4-FFF2-40B4-BE49-F238E27FC236}">
                  <a16:creationId xmlns:a16="http://schemas.microsoft.com/office/drawing/2014/main" id="{9A54200A-154A-DA88-B39F-DC8B79DEEE77}"/>
                </a:ext>
              </a:extLst>
            </p:cNvPr>
            <p:cNvSpPr txBox="1">
              <a:spLocks/>
            </p:cNvSpPr>
            <p:nvPr/>
          </p:nvSpPr>
          <p:spPr>
            <a:xfrm>
              <a:off x="8282609" y="-672522"/>
              <a:ext cx="8929872" cy="3564535"/>
            </a:xfrm>
            <a:prstGeom prst="rect">
              <a:avLst/>
            </a:prstGeom>
            <a:solidFill>
              <a:schemeClr val="bg1"/>
            </a:solidFill>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pPr algn="ctr"/>
              <a:r>
                <a:rPr lang="en-US" dirty="0"/>
                <a:t>Email a group of members.  </a:t>
              </a:r>
            </a:p>
            <a:p>
              <a:pPr algn="ctr"/>
              <a:r>
                <a:rPr lang="en-US" dirty="0"/>
                <a:t>Select “View All”, filter data, check list of names and “Send Email”.</a:t>
              </a:r>
            </a:p>
            <a:p>
              <a:pPr algn="ctr"/>
              <a:endParaRPr lang="en-US" dirty="0"/>
            </a:p>
          </p:txBody>
        </p:sp>
        <p:sp>
          <p:nvSpPr>
            <p:cNvPr id="3" name="Rectangle 2">
              <a:extLst>
                <a:ext uri="{FF2B5EF4-FFF2-40B4-BE49-F238E27FC236}">
                  <a16:creationId xmlns:a16="http://schemas.microsoft.com/office/drawing/2014/main" id="{AC03F1AA-8EBB-3BFA-6839-ACF9229379EF}"/>
                </a:ext>
              </a:extLst>
            </p:cNvPr>
            <p:cNvSpPr/>
            <p:nvPr/>
          </p:nvSpPr>
          <p:spPr>
            <a:xfrm>
              <a:off x="5560158" y="-332509"/>
              <a:ext cx="2722451" cy="35645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843B8C2-18C9-95D6-C01F-CD7D229629A1}"/>
                </a:ext>
              </a:extLst>
            </p:cNvPr>
            <p:cNvPicPr>
              <a:picLocks noChangeAspect="1"/>
            </p:cNvPicPr>
            <p:nvPr/>
          </p:nvPicPr>
          <p:blipFill>
            <a:blip r:embed="rId8"/>
            <a:stretch>
              <a:fillRect/>
            </a:stretch>
          </p:blipFill>
          <p:spPr>
            <a:xfrm>
              <a:off x="6151841" y="143550"/>
              <a:ext cx="1951422" cy="2017200"/>
            </a:xfrm>
            <a:prstGeom prst="rect">
              <a:avLst/>
            </a:prstGeom>
          </p:spPr>
        </p:pic>
      </p:grpSp>
    </p:spTree>
    <p:extLst>
      <p:ext uri="{BB962C8B-B14F-4D97-AF65-F5344CB8AC3E}">
        <p14:creationId xmlns:p14="http://schemas.microsoft.com/office/powerpoint/2010/main" val="265882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0-#ppt_w/2"/>
                                          </p:val>
                                        </p:tav>
                                        <p:tav tm="100000">
                                          <p:val>
                                            <p:strVal val="#ppt_x"/>
                                          </p:val>
                                        </p:tav>
                                      </p:tavLst>
                                    </p:anim>
                                    <p:anim calcmode="lin" valueType="num">
                                      <p:cBhvr additive="base">
                                        <p:cTn id="15" dur="1000" fill="hold"/>
                                        <p:tgtEl>
                                          <p:spTgt spid="22"/>
                                        </p:tgtEl>
                                        <p:attrNameLst>
                                          <p:attrName>ppt_y</p:attrName>
                                        </p:attrNameLst>
                                      </p:cBhvr>
                                      <p:tavLst>
                                        <p:tav tm="0">
                                          <p:val>
                                            <p:strVal val="#ppt_y"/>
                                          </p:val>
                                        </p:tav>
                                        <p:tav tm="100000">
                                          <p:val>
                                            <p:strVal val="#ppt_y"/>
                                          </p:val>
                                        </p:tav>
                                      </p:tavLst>
                                    </p:anim>
                                  </p:childTnLst>
                                </p:cTn>
                              </p:par>
                              <p:par>
                                <p:cTn id="16" presetID="22"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7B1627-F740-8CA0-250A-FB4AF1D604AB}"/>
              </a:ext>
            </a:extLst>
          </p:cNvPr>
          <p:cNvSpPr>
            <a:spLocks noGrp="1"/>
          </p:cNvSpPr>
          <p:nvPr>
            <p:ph type="body" sz="quarter" idx="10"/>
          </p:nvPr>
        </p:nvSpPr>
        <p:spPr/>
        <p:txBody>
          <a:bodyPr>
            <a:normAutofit lnSpcReduction="10000"/>
          </a:bodyPr>
          <a:lstStyle/>
          <a:p>
            <a:r>
              <a:rPr lang="en-US" dirty="0"/>
              <a:t>Group Email</a:t>
            </a:r>
          </a:p>
        </p:txBody>
      </p:sp>
      <p:pic>
        <p:nvPicPr>
          <p:cNvPr id="10" name="Picture 9">
            <a:extLst>
              <a:ext uri="{FF2B5EF4-FFF2-40B4-BE49-F238E27FC236}">
                <a16:creationId xmlns:a16="http://schemas.microsoft.com/office/drawing/2014/main" id="{FFCB8F96-83C7-F79E-9BF8-EF2720D08006}"/>
              </a:ext>
            </a:extLst>
          </p:cNvPr>
          <p:cNvPicPr>
            <a:picLocks noChangeAspect="1"/>
          </p:cNvPicPr>
          <p:nvPr/>
        </p:nvPicPr>
        <p:blipFill>
          <a:blip r:embed="rId3"/>
          <a:stretch>
            <a:fillRect/>
          </a:stretch>
        </p:blipFill>
        <p:spPr>
          <a:xfrm>
            <a:off x="1892668" y="1326760"/>
            <a:ext cx="13977404" cy="9254153"/>
          </a:xfrm>
          <a:prstGeom prst="rect">
            <a:avLst/>
          </a:prstGeom>
        </p:spPr>
      </p:pic>
    </p:spTree>
    <p:extLst>
      <p:ext uri="{BB962C8B-B14F-4D97-AF65-F5344CB8AC3E}">
        <p14:creationId xmlns:p14="http://schemas.microsoft.com/office/powerpoint/2010/main" val="34701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a:t>MY ACCOUNT &amp; HELP RESOURCES</a:t>
            </a:r>
          </a:p>
        </p:txBody>
      </p:sp>
      <p:sp>
        <p:nvSpPr>
          <p:cNvPr id="14" name="Rectangle: Rounded Corners 13">
            <a:extLst>
              <a:ext uri="{FF2B5EF4-FFF2-40B4-BE49-F238E27FC236}">
                <a16:creationId xmlns:a16="http://schemas.microsoft.com/office/drawing/2014/main" id="{147A1AA5-3BC3-A2AA-A6AC-B0ED21D478CC}"/>
              </a:ext>
            </a:extLst>
          </p:cNvPr>
          <p:cNvSpPr/>
          <p:nvPr/>
        </p:nvSpPr>
        <p:spPr>
          <a:xfrm>
            <a:off x="11413373" y="1338145"/>
            <a:ext cx="1982868" cy="6253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3"/>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46E5ADEF-C18B-40AD-BF8B-0628DD51872D}"/>
              </a:ext>
            </a:extLst>
          </p:cNvPr>
          <p:cNvSpPr/>
          <p:nvPr/>
        </p:nvSpPr>
        <p:spPr>
          <a:xfrm>
            <a:off x="935665" y="4082902"/>
            <a:ext cx="3381154" cy="1063256"/>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AC5F968-E8F2-FE75-A2E4-83E7F84D445C}"/>
              </a:ext>
            </a:extLst>
          </p:cNvPr>
          <p:cNvGrpSpPr/>
          <p:nvPr/>
        </p:nvGrpSpPr>
        <p:grpSpPr>
          <a:xfrm>
            <a:off x="6422148" y="179278"/>
            <a:ext cx="9982450" cy="9395044"/>
            <a:chOff x="6422148" y="179278"/>
            <a:chExt cx="9982450" cy="9395044"/>
          </a:xfrm>
        </p:grpSpPr>
        <p:grpSp>
          <p:nvGrpSpPr>
            <p:cNvPr id="16" name="Group 15">
              <a:extLst>
                <a:ext uri="{FF2B5EF4-FFF2-40B4-BE49-F238E27FC236}">
                  <a16:creationId xmlns:a16="http://schemas.microsoft.com/office/drawing/2014/main" id="{073BAF4F-C7F8-FB17-A23D-FE11C347F11F}"/>
                </a:ext>
              </a:extLst>
            </p:cNvPr>
            <p:cNvGrpSpPr/>
            <p:nvPr/>
          </p:nvGrpSpPr>
          <p:grpSpPr>
            <a:xfrm>
              <a:off x="6422148" y="179278"/>
              <a:ext cx="9982450" cy="9395044"/>
              <a:chOff x="6181800" y="-387016"/>
              <a:chExt cx="10381910" cy="9746364"/>
            </a:xfrm>
          </p:grpSpPr>
          <p:grpSp>
            <p:nvGrpSpPr>
              <p:cNvPr id="17" name="Group 16">
                <a:extLst>
                  <a:ext uri="{FF2B5EF4-FFF2-40B4-BE49-F238E27FC236}">
                    <a16:creationId xmlns:a16="http://schemas.microsoft.com/office/drawing/2014/main" id="{9A0CAD61-EE64-2613-FEB6-10F962879053}"/>
                  </a:ext>
                </a:extLst>
              </p:cNvPr>
              <p:cNvGrpSpPr/>
              <p:nvPr/>
            </p:nvGrpSpPr>
            <p:grpSpPr>
              <a:xfrm>
                <a:off x="6181800" y="-387016"/>
                <a:ext cx="10381910" cy="9746364"/>
                <a:chOff x="6236593" y="-214471"/>
                <a:chExt cx="10381910" cy="9746364"/>
              </a:xfrm>
            </p:grpSpPr>
            <p:grpSp>
              <p:nvGrpSpPr>
                <p:cNvPr id="19" name="Group 18">
                  <a:extLst>
                    <a:ext uri="{FF2B5EF4-FFF2-40B4-BE49-F238E27FC236}">
                      <a16:creationId xmlns:a16="http://schemas.microsoft.com/office/drawing/2014/main" id="{A20858EA-246E-2444-CD51-7EFD68CD5960}"/>
                    </a:ext>
                  </a:extLst>
                </p:cNvPr>
                <p:cNvGrpSpPr/>
                <p:nvPr/>
              </p:nvGrpSpPr>
              <p:grpSpPr>
                <a:xfrm>
                  <a:off x="6241538" y="221706"/>
                  <a:ext cx="10163060" cy="9310187"/>
                  <a:chOff x="6990735" y="202523"/>
                  <a:chExt cx="10163060" cy="9310187"/>
                </a:xfrm>
              </p:grpSpPr>
              <p:grpSp>
                <p:nvGrpSpPr>
                  <p:cNvPr id="23" name="Group 22">
                    <a:extLst>
                      <a:ext uri="{FF2B5EF4-FFF2-40B4-BE49-F238E27FC236}">
                        <a16:creationId xmlns:a16="http://schemas.microsoft.com/office/drawing/2014/main" id="{08E9E2B5-E5E5-3BBB-C71B-DD40C0F886B4}"/>
                      </a:ext>
                    </a:extLst>
                  </p:cNvPr>
                  <p:cNvGrpSpPr/>
                  <p:nvPr/>
                </p:nvGrpSpPr>
                <p:grpSpPr>
                  <a:xfrm>
                    <a:off x="6990735" y="202523"/>
                    <a:ext cx="10163060" cy="9310187"/>
                    <a:chOff x="6990735" y="202523"/>
                    <a:chExt cx="10163060" cy="9310187"/>
                  </a:xfrm>
                </p:grpSpPr>
                <p:grpSp>
                  <p:nvGrpSpPr>
                    <p:cNvPr id="25" name="Group 24">
                      <a:extLst>
                        <a:ext uri="{FF2B5EF4-FFF2-40B4-BE49-F238E27FC236}">
                          <a16:creationId xmlns:a16="http://schemas.microsoft.com/office/drawing/2014/main" id="{1E4A5661-42E6-0D19-1FBA-9273D2E8147F}"/>
                        </a:ext>
                      </a:extLst>
                    </p:cNvPr>
                    <p:cNvGrpSpPr/>
                    <p:nvPr/>
                  </p:nvGrpSpPr>
                  <p:grpSpPr>
                    <a:xfrm>
                      <a:off x="6990735" y="202523"/>
                      <a:ext cx="10163060" cy="9310187"/>
                      <a:chOff x="6990735" y="202523"/>
                      <a:chExt cx="10163060" cy="9310187"/>
                    </a:xfrm>
                  </p:grpSpPr>
                  <p:grpSp>
                    <p:nvGrpSpPr>
                      <p:cNvPr id="27" name="Group 26">
                        <a:extLst>
                          <a:ext uri="{FF2B5EF4-FFF2-40B4-BE49-F238E27FC236}">
                            <a16:creationId xmlns:a16="http://schemas.microsoft.com/office/drawing/2014/main" id="{02D8DC31-BD75-E505-DE92-E5AA2DBA6334}"/>
                          </a:ext>
                        </a:extLst>
                      </p:cNvPr>
                      <p:cNvGrpSpPr/>
                      <p:nvPr/>
                    </p:nvGrpSpPr>
                    <p:grpSpPr>
                      <a:xfrm>
                        <a:off x="6990735" y="202523"/>
                        <a:ext cx="10128377" cy="9310187"/>
                        <a:chOff x="7342961" y="202523"/>
                        <a:chExt cx="9776151" cy="8941477"/>
                      </a:xfrm>
                    </p:grpSpPr>
                    <p:pic>
                      <p:nvPicPr>
                        <p:cNvPr id="30" name="Picture 29">
                          <a:extLst>
                            <a:ext uri="{FF2B5EF4-FFF2-40B4-BE49-F238E27FC236}">
                              <a16:creationId xmlns:a16="http://schemas.microsoft.com/office/drawing/2014/main" id="{DE966C6B-4C28-84A6-B294-85272424BDD9}"/>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pic>
                      <p:nvPicPr>
                        <p:cNvPr id="31" name="Picture 30">
                          <a:extLst>
                            <a:ext uri="{FF2B5EF4-FFF2-40B4-BE49-F238E27FC236}">
                              <a16:creationId xmlns:a16="http://schemas.microsoft.com/office/drawing/2014/main" id="{2EC2AFD4-8A23-FDC9-90C6-0DA68DDB6957}"/>
                            </a:ext>
                          </a:extLst>
                        </p:cNvPr>
                        <p:cNvPicPr>
                          <a:picLocks noChangeAspect="1"/>
                        </p:cNvPicPr>
                        <p:nvPr/>
                      </p:nvPicPr>
                      <p:blipFill>
                        <a:blip r:embed="rId5"/>
                        <a:stretch>
                          <a:fillRect/>
                        </a:stretch>
                      </p:blipFill>
                      <p:spPr>
                        <a:xfrm>
                          <a:off x="9655486" y="5762624"/>
                          <a:ext cx="5151101" cy="3016319"/>
                        </a:xfrm>
                        <a:prstGeom prst="rect">
                          <a:avLst/>
                        </a:prstGeom>
                      </p:spPr>
                    </p:pic>
                    <p:pic>
                      <p:nvPicPr>
                        <p:cNvPr id="32" name="Picture 31">
                          <a:extLst>
                            <a:ext uri="{FF2B5EF4-FFF2-40B4-BE49-F238E27FC236}">
                              <a16:creationId xmlns:a16="http://schemas.microsoft.com/office/drawing/2014/main" id="{A34A1BF6-3791-4847-ECBE-54F5A937A14C}"/>
                            </a:ext>
                          </a:extLst>
                        </p:cNvPr>
                        <p:cNvPicPr>
                          <a:picLocks noChangeAspect="1"/>
                        </p:cNvPicPr>
                        <p:nvPr/>
                      </p:nvPicPr>
                      <p:blipFill>
                        <a:blip r:embed="rId6"/>
                        <a:stretch>
                          <a:fillRect/>
                        </a:stretch>
                      </p:blipFill>
                      <p:spPr>
                        <a:xfrm>
                          <a:off x="14875283" y="2146668"/>
                          <a:ext cx="2243829" cy="6457954"/>
                        </a:xfrm>
                        <a:prstGeom prst="rect">
                          <a:avLst/>
                        </a:prstGeom>
                      </p:spPr>
                    </p:pic>
                    <p:sp>
                      <p:nvSpPr>
                        <p:cNvPr id="33" name="Rectangle 32">
                          <a:extLst>
                            <a:ext uri="{FF2B5EF4-FFF2-40B4-BE49-F238E27FC236}">
                              <a16:creationId xmlns:a16="http://schemas.microsoft.com/office/drawing/2014/main" id="{13E4852F-5161-9DB6-8630-B9680B7B0B1F}"/>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3">
                        <a:extLst>
                          <a:ext uri="{FF2B5EF4-FFF2-40B4-BE49-F238E27FC236}">
                            <a16:creationId xmlns:a16="http://schemas.microsoft.com/office/drawing/2014/main" id="{EC4A28B5-8B0A-CF2C-7E6F-43E7800C60B1}"/>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6" name="Picture 25">
                      <a:extLst>
                        <a:ext uri="{FF2B5EF4-FFF2-40B4-BE49-F238E27FC236}">
                          <a16:creationId xmlns:a16="http://schemas.microsoft.com/office/drawing/2014/main" id="{375A7306-9AB6-B716-779D-26444AA93629}"/>
                        </a:ext>
                      </a:extLst>
                    </p:cNvPr>
                    <p:cNvPicPr>
                      <a:picLocks noChangeAspect="1"/>
                    </p:cNvPicPr>
                    <p:nvPr/>
                  </p:nvPicPr>
                  <p:blipFill>
                    <a:blip r:embed="rId7"/>
                    <a:stretch>
                      <a:fillRect/>
                    </a:stretch>
                  </p:blipFill>
                  <p:spPr>
                    <a:xfrm>
                      <a:off x="9278274" y="3291793"/>
                      <a:ext cx="5479598" cy="2061870"/>
                    </a:xfrm>
                    <a:prstGeom prst="rect">
                      <a:avLst/>
                    </a:prstGeom>
                  </p:spPr>
                </p:pic>
              </p:grpSp>
              <p:sp>
                <p:nvSpPr>
                  <p:cNvPr id="24" name="Rectangle 23">
                    <a:extLst>
                      <a:ext uri="{FF2B5EF4-FFF2-40B4-BE49-F238E27FC236}">
                        <a16:creationId xmlns:a16="http://schemas.microsoft.com/office/drawing/2014/main" id="{F1911736-3472-A25F-BB84-57ED38BE2C2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5F033579-ED42-AD29-ADF7-A6836330909F}"/>
                    </a:ext>
                  </a:extLst>
                </p:cNvPr>
                <p:cNvPicPr>
                  <a:picLocks noChangeAspect="1"/>
                </p:cNvPicPr>
                <p:nvPr/>
              </p:nvPicPr>
              <p:blipFill>
                <a:blip r:embed="rId8"/>
                <a:stretch>
                  <a:fillRect/>
                </a:stretch>
              </p:blipFill>
              <p:spPr>
                <a:xfrm>
                  <a:off x="6236593" y="-214471"/>
                  <a:ext cx="10381910" cy="1765812"/>
                </a:xfrm>
                <a:prstGeom prst="rect">
                  <a:avLst/>
                </a:prstGeom>
              </p:spPr>
            </p:pic>
            <p:pic>
              <p:nvPicPr>
                <p:cNvPr id="21" name="Picture 20">
                  <a:extLst>
                    <a:ext uri="{FF2B5EF4-FFF2-40B4-BE49-F238E27FC236}">
                      <a16:creationId xmlns:a16="http://schemas.microsoft.com/office/drawing/2014/main" id="{414C5802-A1BE-4580-5B5F-9044DAF92992}"/>
                    </a:ext>
                  </a:extLst>
                </p:cNvPr>
                <p:cNvPicPr>
                  <a:picLocks noChangeAspect="1"/>
                </p:cNvPicPr>
                <p:nvPr/>
              </p:nvPicPr>
              <p:blipFill>
                <a:blip r:embed="rId9"/>
                <a:stretch>
                  <a:fillRect/>
                </a:stretch>
              </p:blipFill>
              <p:spPr>
                <a:xfrm>
                  <a:off x="14049110" y="5905764"/>
                  <a:ext cx="2514600" cy="3064510"/>
                </a:xfrm>
                <a:prstGeom prst="rect">
                  <a:avLst/>
                </a:prstGeom>
              </p:spPr>
            </p:pic>
            <p:pic>
              <p:nvPicPr>
                <p:cNvPr id="22" name="Picture 21">
                  <a:extLst>
                    <a:ext uri="{FF2B5EF4-FFF2-40B4-BE49-F238E27FC236}">
                      <a16:creationId xmlns:a16="http://schemas.microsoft.com/office/drawing/2014/main" id="{3F16BD79-CB41-64F3-5192-22B723A2DA6A}"/>
                    </a:ext>
                  </a:extLst>
                </p:cNvPr>
                <p:cNvPicPr>
                  <a:picLocks noChangeAspect="1"/>
                </p:cNvPicPr>
                <p:nvPr/>
              </p:nvPicPr>
              <p:blipFill>
                <a:blip r:embed="rId10"/>
                <a:stretch>
                  <a:fillRect/>
                </a:stretch>
              </p:blipFill>
              <p:spPr>
                <a:xfrm>
                  <a:off x="8601563" y="3329994"/>
                  <a:ext cx="5390302" cy="1817390"/>
                </a:xfrm>
                <a:prstGeom prst="rect">
                  <a:avLst/>
                </a:prstGeom>
              </p:spPr>
            </p:pic>
          </p:grpSp>
          <p:sp>
            <p:nvSpPr>
              <p:cNvPr id="18" name="Text Box 3">
                <a:extLst>
                  <a:ext uri="{FF2B5EF4-FFF2-40B4-BE49-F238E27FC236}">
                    <a16:creationId xmlns:a16="http://schemas.microsoft.com/office/drawing/2014/main" id="{38A5BF3D-A2FA-B834-C939-4222829EA2DA}"/>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4" name="Picture 33">
              <a:extLst>
                <a:ext uri="{FF2B5EF4-FFF2-40B4-BE49-F238E27FC236}">
                  <a16:creationId xmlns:a16="http://schemas.microsoft.com/office/drawing/2014/main" id="{22AE4726-B0A0-A222-D7E5-C3CB871BF905}"/>
                </a:ext>
              </a:extLst>
            </p:cNvPr>
            <p:cNvPicPr>
              <a:picLocks noChangeAspect="1"/>
            </p:cNvPicPr>
            <p:nvPr/>
          </p:nvPicPr>
          <p:blipFill>
            <a:blip r:embed="rId11"/>
            <a:stretch>
              <a:fillRect/>
            </a:stretch>
          </p:blipFill>
          <p:spPr>
            <a:xfrm>
              <a:off x="14011213" y="9153868"/>
              <a:ext cx="922100" cy="266723"/>
            </a:xfrm>
            <a:prstGeom prst="rect">
              <a:avLst/>
            </a:prstGeom>
          </p:spPr>
        </p:pic>
      </p:grpSp>
    </p:spTree>
    <p:extLst>
      <p:ext uri="{BB962C8B-B14F-4D97-AF65-F5344CB8AC3E}">
        <p14:creationId xmlns:p14="http://schemas.microsoft.com/office/powerpoint/2010/main" val="61896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E0BE1FC-72E7-0E3C-6318-09B5FA6AA80A}"/>
              </a:ext>
            </a:extLst>
          </p:cNvPr>
          <p:cNvGrpSpPr/>
          <p:nvPr/>
        </p:nvGrpSpPr>
        <p:grpSpPr>
          <a:xfrm>
            <a:off x="6055932" y="-1511275"/>
            <a:ext cx="11108389" cy="10919044"/>
            <a:chOff x="6422148" y="179278"/>
            <a:chExt cx="9982450" cy="9395044"/>
          </a:xfrm>
        </p:grpSpPr>
        <p:grpSp>
          <p:nvGrpSpPr>
            <p:cNvPr id="5" name="Group 4">
              <a:extLst>
                <a:ext uri="{FF2B5EF4-FFF2-40B4-BE49-F238E27FC236}">
                  <a16:creationId xmlns:a16="http://schemas.microsoft.com/office/drawing/2014/main" id="{87DE6720-E989-627C-A668-06A5556927E0}"/>
                </a:ext>
              </a:extLst>
            </p:cNvPr>
            <p:cNvGrpSpPr/>
            <p:nvPr/>
          </p:nvGrpSpPr>
          <p:grpSpPr>
            <a:xfrm>
              <a:off x="6422148" y="179278"/>
              <a:ext cx="9982450" cy="9395044"/>
              <a:chOff x="6422148" y="179278"/>
              <a:chExt cx="9982450" cy="9395044"/>
            </a:xfrm>
          </p:grpSpPr>
          <p:grpSp>
            <p:nvGrpSpPr>
              <p:cNvPr id="8" name="Group 7">
                <a:extLst>
                  <a:ext uri="{FF2B5EF4-FFF2-40B4-BE49-F238E27FC236}">
                    <a16:creationId xmlns:a16="http://schemas.microsoft.com/office/drawing/2014/main" id="{EA646720-BC36-081C-5117-39DBE42B3078}"/>
                  </a:ext>
                </a:extLst>
              </p:cNvPr>
              <p:cNvGrpSpPr/>
              <p:nvPr/>
            </p:nvGrpSpPr>
            <p:grpSpPr>
              <a:xfrm>
                <a:off x="6422148" y="179278"/>
                <a:ext cx="9982450" cy="9395044"/>
                <a:chOff x="6181800" y="-387016"/>
                <a:chExt cx="10381910" cy="9746364"/>
              </a:xfrm>
            </p:grpSpPr>
            <p:grpSp>
              <p:nvGrpSpPr>
                <p:cNvPr id="11" name="Group 10">
                  <a:extLst>
                    <a:ext uri="{FF2B5EF4-FFF2-40B4-BE49-F238E27FC236}">
                      <a16:creationId xmlns:a16="http://schemas.microsoft.com/office/drawing/2014/main" id="{B0FCCB56-2A81-91E3-061D-916EE2414F1F}"/>
                    </a:ext>
                  </a:extLst>
                </p:cNvPr>
                <p:cNvGrpSpPr/>
                <p:nvPr/>
              </p:nvGrpSpPr>
              <p:grpSpPr>
                <a:xfrm>
                  <a:off x="6181800" y="-387016"/>
                  <a:ext cx="10381910" cy="9746364"/>
                  <a:chOff x="6236593" y="-214471"/>
                  <a:chExt cx="10381910" cy="9746364"/>
                </a:xfrm>
              </p:grpSpPr>
              <p:grpSp>
                <p:nvGrpSpPr>
                  <p:cNvPr id="14" name="Group 13">
                    <a:extLst>
                      <a:ext uri="{FF2B5EF4-FFF2-40B4-BE49-F238E27FC236}">
                        <a16:creationId xmlns:a16="http://schemas.microsoft.com/office/drawing/2014/main" id="{9F44F272-F050-99AD-C20E-FEAC4DE0354A}"/>
                      </a:ext>
                    </a:extLst>
                  </p:cNvPr>
                  <p:cNvGrpSpPr/>
                  <p:nvPr/>
                </p:nvGrpSpPr>
                <p:grpSpPr>
                  <a:xfrm>
                    <a:off x="6241538" y="221706"/>
                    <a:ext cx="10163060" cy="9310187"/>
                    <a:chOff x="6990735" y="202523"/>
                    <a:chExt cx="10163060" cy="9310187"/>
                  </a:xfrm>
                </p:grpSpPr>
                <p:grpSp>
                  <p:nvGrpSpPr>
                    <p:cNvPr id="18" name="Group 17">
                      <a:extLst>
                        <a:ext uri="{FF2B5EF4-FFF2-40B4-BE49-F238E27FC236}">
                          <a16:creationId xmlns:a16="http://schemas.microsoft.com/office/drawing/2014/main" id="{92FC4BB0-DF36-805A-56FA-D4051316B123}"/>
                        </a:ext>
                      </a:extLst>
                    </p:cNvPr>
                    <p:cNvGrpSpPr/>
                    <p:nvPr/>
                  </p:nvGrpSpPr>
                  <p:grpSpPr>
                    <a:xfrm>
                      <a:off x="6990735" y="202523"/>
                      <a:ext cx="10163060" cy="9310187"/>
                      <a:chOff x="6990735" y="202523"/>
                      <a:chExt cx="10163060" cy="9310187"/>
                    </a:xfrm>
                  </p:grpSpPr>
                  <p:grpSp>
                    <p:nvGrpSpPr>
                      <p:cNvPr id="20" name="Group 19">
                        <a:extLst>
                          <a:ext uri="{FF2B5EF4-FFF2-40B4-BE49-F238E27FC236}">
                            <a16:creationId xmlns:a16="http://schemas.microsoft.com/office/drawing/2014/main" id="{EEBF3514-AE1F-4FBA-0BE1-9EA6BA7292B9}"/>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81F980A0-6D42-DB9A-D3C0-A00280B3AFD8}"/>
                            </a:ext>
                          </a:extLst>
                        </p:cNvPr>
                        <p:cNvGrpSpPr/>
                        <p:nvPr/>
                      </p:nvGrpSpPr>
                      <p:grpSpPr>
                        <a:xfrm>
                          <a:off x="6990735" y="202523"/>
                          <a:ext cx="10128377" cy="9310187"/>
                          <a:chOff x="7342961" y="202523"/>
                          <a:chExt cx="9776151" cy="8941477"/>
                        </a:xfrm>
                      </p:grpSpPr>
                      <p:pic>
                        <p:nvPicPr>
                          <p:cNvPr id="24" name="Picture 23">
                            <a:extLst>
                              <a:ext uri="{FF2B5EF4-FFF2-40B4-BE49-F238E27FC236}">
                                <a16:creationId xmlns:a16="http://schemas.microsoft.com/office/drawing/2014/main" id="{62AA73C3-8C98-BEA3-1225-D9D3CF1D3AD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5" name="Picture 24">
                            <a:extLst>
                              <a:ext uri="{FF2B5EF4-FFF2-40B4-BE49-F238E27FC236}">
                                <a16:creationId xmlns:a16="http://schemas.microsoft.com/office/drawing/2014/main" id="{67BD99DA-747C-9BCD-611E-5537D3EDA72B}"/>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6" name="Picture 25">
                            <a:extLst>
                              <a:ext uri="{FF2B5EF4-FFF2-40B4-BE49-F238E27FC236}">
                                <a16:creationId xmlns:a16="http://schemas.microsoft.com/office/drawing/2014/main" id="{3CF85952-920F-35BB-D388-3AC3E9012C02}"/>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7" name="Rectangle 26">
                            <a:extLst>
                              <a:ext uri="{FF2B5EF4-FFF2-40B4-BE49-F238E27FC236}">
                                <a16:creationId xmlns:a16="http://schemas.microsoft.com/office/drawing/2014/main" id="{B4E21732-6EF6-0B02-FE3B-AE8C96068547}"/>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Box 3">
                          <a:extLst>
                            <a:ext uri="{FF2B5EF4-FFF2-40B4-BE49-F238E27FC236}">
                              <a16:creationId xmlns:a16="http://schemas.microsoft.com/office/drawing/2014/main" id="{D2D71BAD-3920-FF00-5B92-F042FD30EC48}"/>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1" name="Picture 20">
                        <a:extLst>
                          <a:ext uri="{FF2B5EF4-FFF2-40B4-BE49-F238E27FC236}">
                            <a16:creationId xmlns:a16="http://schemas.microsoft.com/office/drawing/2014/main" id="{FC818FFA-1FB9-65AB-3D9F-1919D0192D35}"/>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9" name="Rectangle 18">
                      <a:extLst>
                        <a:ext uri="{FF2B5EF4-FFF2-40B4-BE49-F238E27FC236}">
                          <a16:creationId xmlns:a16="http://schemas.microsoft.com/office/drawing/2014/main" id="{13E8FA82-9FE5-375E-F2A2-7C7E01E5F10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33F8DA05-96A3-DD4B-BF33-A536224AB8F3}"/>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6" name="Picture 15">
                    <a:extLst>
                      <a:ext uri="{FF2B5EF4-FFF2-40B4-BE49-F238E27FC236}">
                        <a16:creationId xmlns:a16="http://schemas.microsoft.com/office/drawing/2014/main" id="{F2BA6476-6A31-C1C8-9C84-9B671DBDBAED}"/>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7" name="Picture 16">
                    <a:extLst>
                      <a:ext uri="{FF2B5EF4-FFF2-40B4-BE49-F238E27FC236}">
                        <a16:creationId xmlns:a16="http://schemas.microsoft.com/office/drawing/2014/main" id="{CA712B6A-0001-D070-DF9B-87C6A554C932}"/>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13" name="Text Box 3">
                  <a:extLst>
                    <a:ext uri="{FF2B5EF4-FFF2-40B4-BE49-F238E27FC236}">
                      <a16:creationId xmlns:a16="http://schemas.microsoft.com/office/drawing/2014/main" id="{7EC190EB-2D9D-F88C-E195-4F3D7E9A0D9D}"/>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0" name="Picture 9">
                <a:extLst>
                  <a:ext uri="{FF2B5EF4-FFF2-40B4-BE49-F238E27FC236}">
                    <a16:creationId xmlns:a16="http://schemas.microsoft.com/office/drawing/2014/main" id="{D26FFFAB-F7E0-1987-1939-53D0F123CBF7}"/>
                  </a:ext>
                </a:extLst>
              </p:cNvPr>
              <p:cNvPicPr>
                <a:picLocks noChangeAspect="1"/>
              </p:cNvPicPr>
              <p:nvPr/>
            </p:nvPicPr>
            <p:blipFill>
              <a:blip r:embed="rId10"/>
              <a:stretch>
                <a:fillRect/>
              </a:stretch>
            </p:blipFill>
            <p:spPr>
              <a:xfrm>
                <a:off x="14011213" y="9153868"/>
                <a:ext cx="922100" cy="266723"/>
              </a:xfrm>
              <a:prstGeom prst="rect">
                <a:avLst/>
              </a:prstGeom>
            </p:spPr>
          </p:pic>
        </p:grpSp>
        <p:pic>
          <p:nvPicPr>
            <p:cNvPr id="7" name="Picture 6">
              <a:extLst>
                <a:ext uri="{FF2B5EF4-FFF2-40B4-BE49-F238E27FC236}">
                  <a16:creationId xmlns:a16="http://schemas.microsoft.com/office/drawing/2014/main" id="{72D646DB-E001-C421-4BA4-D7B58D408C34}"/>
                </a:ext>
              </a:extLst>
            </p:cNvPr>
            <p:cNvPicPr>
              <a:picLocks noChangeAspect="1"/>
            </p:cNvPicPr>
            <p:nvPr/>
          </p:nvPicPr>
          <p:blipFill>
            <a:blip r:embed="rId11"/>
            <a:stretch>
              <a:fillRect/>
            </a:stretch>
          </p:blipFill>
          <p:spPr>
            <a:xfrm>
              <a:off x="8501171" y="2031594"/>
              <a:ext cx="5242839" cy="762866"/>
            </a:xfrm>
            <a:prstGeom prst="rect">
              <a:avLst/>
            </a:prstGeom>
          </p:spPr>
        </p:pic>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222341" y="1572421"/>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Adjutants and Commanders</a:t>
            </a:r>
          </a:p>
          <a:p>
            <a:pPr marL="457200" indent="-457200">
              <a:buFont typeface="Wingdings" panose="05000000000000000000" pitchFamily="2" charset="2"/>
              <a:buChar char="Ø"/>
            </a:pPr>
            <a:r>
              <a:rPr lang="en-US" dirty="0"/>
              <a:t>Post, Squadron, District, County, Dept, Detach</a:t>
            </a:r>
          </a:p>
          <a:p>
            <a:pPr marL="457200" indent="-457200">
              <a:buFont typeface="Wingdings" panose="05000000000000000000" pitchFamily="2" charset="2"/>
              <a:buChar char="Ø"/>
            </a:pPr>
            <a:r>
              <a:rPr lang="en-US" dirty="0"/>
              <a:t>Legion has LGN and SAL</a:t>
            </a:r>
          </a:p>
          <a:p>
            <a:pPr marL="457200" indent="-457200">
              <a:buFont typeface="Wingdings" panose="05000000000000000000" pitchFamily="2" charset="2"/>
              <a:buChar char="Ø"/>
            </a:pPr>
            <a:r>
              <a:rPr lang="en-US" dirty="0"/>
              <a:t>Officer Groups: view only</a:t>
            </a:r>
          </a:p>
        </p:txBody>
      </p:sp>
      <p:pic>
        <p:nvPicPr>
          <p:cNvPr id="12" name="Picture 11">
            <a:extLst>
              <a:ext uri="{FF2B5EF4-FFF2-40B4-BE49-F238E27FC236}">
                <a16:creationId xmlns:a16="http://schemas.microsoft.com/office/drawing/2014/main" id="{AF7FC1C6-CCBD-4D88-D0CF-30C289EA1C57}"/>
              </a:ext>
            </a:extLst>
          </p:cNvPr>
          <p:cNvPicPr>
            <a:picLocks noChangeAspect="1"/>
          </p:cNvPicPr>
          <p:nvPr/>
        </p:nvPicPr>
        <p:blipFill>
          <a:blip r:embed="rId12"/>
          <a:stretch>
            <a:fillRect/>
          </a:stretch>
        </p:blipFill>
        <p:spPr>
          <a:xfrm>
            <a:off x="8542991" y="1144795"/>
            <a:ext cx="5550211" cy="33043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extBox 5">
            <a:extLst>
              <a:ext uri="{FF2B5EF4-FFF2-40B4-BE49-F238E27FC236}">
                <a16:creationId xmlns:a16="http://schemas.microsoft.com/office/drawing/2014/main" id="{2F5A18A0-260C-A103-79C4-C6C8FDC5C0CA}"/>
              </a:ext>
            </a:extLst>
          </p:cNvPr>
          <p:cNvSpPr txBox="1"/>
          <p:nvPr/>
        </p:nvSpPr>
        <p:spPr>
          <a:xfrm>
            <a:off x="481013" y="4991171"/>
            <a:ext cx="5574919" cy="2062103"/>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Select group to transition to the admin side of myLegion.</a:t>
            </a:r>
          </a:p>
          <a:p>
            <a:endParaRPr lang="en-US" dirty="0"/>
          </a:p>
        </p:txBody>
      </p:sp>
    </p:spTree>
    <p:extLst>
      <p:ext uri="{BB962C8B-B14F-4D97-AF65-F5344CB8AC3E}">
        <p14:creationId xmlns:p14="http://schemas.microsoft.com/office/powerpoint/2010/main" val="14250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1000"/>
                                        <p:tgtEl>
                                          <p:spTgt spid="4">
                                            <p:txEl>
                                              <p:pRg st="2" end="2"/>
                                            </p:txEl>
                                          </p:spTgt>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73D193A-4640-7EB0-27EC-53032EBD7CE8}"/>
              </a:ext>
            </a:extLst>
          </p:cNvPr>
          <p:cNvSpPr/>
          <p:nvPr/>
        </p:nvSpPr>
        <p:spPr>
          <a:xfrm>
            <a:off x="-68811" y="102744"/>
            <a:ext cx="6802120" cy="203580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EFBA0FD-8534-0438-5884-C97BEC134F13}"/>
              </a:ext>
            </a:extLst>
          </p:cNvPr>
          <p:cNvPicPr>
            <a:picLocks noChangeAspect="1"/>
          </p:cNvPicPr>
          <p:nvPr/>
        </p:nvPicPr>
        <p:blipFill>
          <a:blip r:embed="rId3"/>
          <a:stretch>
            <a:fillRect/>
          </a:stretch>
        </p:blipFill>
        <p:spPr>
          <a:xfrm>
            <a:off x="2412848" y="84731"/>
            <a:ext cx="3262146" cy="9584137"/>
          </a:xfrm>
          <a:prstGeom prst="rect">
            <a:avLst/>
          </a:prstGeom>
        </p:spPr>
      </p:pic>
      <p:pic>
        <p:nvPicPr>
          <p:cNvPr id="4" name="Picture 3">
            <a:extLst>
              <a:ext uri="{FF2B5EF4-FFF2-40B4-BE49-F238E27FC236}">
                <a16:creationId xmlns:a16="http://schemas.microsoft.com/office/drawing/2014/main" id="{3AD84C4E-EBB3-71E6-B4A6-E433D478BE2C}"/>
              </a:ext>
            </a:extLst>
          </p:cNvPr>
          <p:cNvPicPr>
            <a:picLocks noChangeAspect="1"/>
          </p:cNvPicPr>
          <p:nvPr/>
        </p:nvPicPr>
        <p:blipFill>
          <a:blip r:embed="rId4"/>
          <a:stretch>
            <a:fillRect/>
          </a:stretch>
        </p:blipFill>
        <p:spPr>
          <a:xfrm>
            <a:off x="6357938" y="119096"/>
            <a:ext cx="9227344" cy="9515408"/>
          </a:xfrm>
          <a:prstGeom prst="rect">
            <a:avLst/>
          </a:prstGeom>
        </p:spPr>
      </p:pic>
      <p:pic>
        <p:nvPicPr>
          <p:cNvPr id="9" name="Picture 8">
            <a:extLst>
              <a:ext uri="{FF2B5EF4-FFF2-40B4-BE49-F238E27FC236}">
                <a16:creationId xmlns:a16="http://schemas.microsoft.com/office/drawing/2014/main" id="{2A161C30-0608-34D7-292B-BAD7284D6C6A}"/>
              </a:ext>
            </a:extLst>
          </p:cNvPr>
          <p:cNvPicPr>
            <a:picLocks noChangeAspect="1"/>
          </p:cNvPicPr>
          <p:nvPr/>
        </p:nvPicPr>
        <p:blipFill>
          <a:blip r:embed="rId5"/>
          <a:stretch>
            <a:fillRect/>
          </a:stretch>
        </p:blipFill>
        <p:spPr>
          <a:xfrm>
            <a:off x="2287202" y="4041198"/>
            <a:ext cx="2957182" cy="23050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obliqueTopRight"/>
            <a:lightRig rig="threePt" dir="t">
              <a:rot lat="0" lon="0" rev="19200000"/>
            </a:lightRig>
          </a:scene3d>
          <a:sp3d extrusionH="25400">
            <a:bevelT w="304800" h="152400" prst="hardEdge"/>
            <a:extrusionClr>
              <a:srgbClr val="FFFFFF"/>
            </a:extrusionClr>
          </a:sp3d>
        </p:spPr>
      </p:pic>
      <p:sp>
        <p:nvSpPr>
          <p:cNvPr id="19" name="Arrow: Right 18">
            <a:extLst>
              <a:ext uri="{FF2B5EF4-FFF2-40B4-BE49-F238E27FC236}">
                <a16:creationId xmlns:a16="http://schemas.microsoft.com/office/drawing/2014/main" id="{61A645F9-8C21-C408-CC19-25D2AB277D48}"/>
              </a:ext>
            </a:extLst>
          </p:cNvPr>
          <p:cNvSpPr/>
          <p:nvPr/>
        </p:nvSpPr>
        <p:spPr>
          <a:xfrm>
            <a:off x="1221791" y="4435780"/>
            <a:ext cx="1338053"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725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0-#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BFBE-5AF0-DA4D-66EE-6A9728A03D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A31C16A-6407-DC13-9FC6-0CBAB498DA75}"/>
              </a:ext>
            </a:extLst>
          </p:cNvPr>
          <p:cNvPicPr>
            <a:picLocks noChangeAspect="1"/>
          </p:cNvPicPr>
          <p:nvPr/>
        </p:nvPicPr>
        <p:blipFill>
          <a:blip r:embed="rId4"/>
          <a:stretch>
            <a:fillRect/>
          </a:stretch>
        </p:blipFill>
        <p:spPr>
          <a:xfrm>
            <a:off x="1749375" y="99794"/>
            <a:ext cx="13572396" cy="7872142"/>
          </a:xfrm>
          <a:prstGeom prst="rect">
            <a:avLst/>
          </a:prstGeom>
        </p:spPr>
      </p:pic>
      <p:sp>
        <p:nvSpPr>
          <p:cNvPr id="28" name="TextBox 27">
            <a:extLst>
              <a:ext uri="{FF2B5EF4-FFF2-40B4-BE49-F238E27FC236}">
                <a16:creationId xmlns:a16="http://schemas.microsoft.com/office/drawing/2014/main" id="{92893E5A-8133-3171-DFD3-9C328B63FDC1}"/>
              </a:ext>
            </a:extLst>
          </p:cNvPr>
          <p:cNvSpPr txBox="1"/>
          <p:nvPr/>
        </p:nvSpPr>
        <p:spPr>
          <a:xfrm>
            <a:off x="2957012" y="11592148"/>
            <a:ext cx="1115912" cy="278943"/>
          </a:xfrm>
          <a:prstGeom prst="rect">
            <a:avLst/>
          </a:prstGeom>
          <a:solidFill>
            <a:schemeClr val="bg1">
              <a:lumMod val="95000"/>
            </a:schemeClr>
          </a:solidFill>
        </p:spPr>
        <p:txBody>
          <a:bodyPr wrap="square" rtlCol="0">
            <a:spAutoFit/>
          </a:bodyPr>
          <a:lstStyle/>
          <a:p>
            <a:r>
              <a:rPr lang="en-US" sz="1100" dirty="0"/>
              <a:t>102222456</a:t>
            </a:r>
          </a:p>
        </p:txBody>
      </p:sp>
      <p:sp>
        <p:nvSpPr>
          <p:cNvPr id="53" name="Rectangle: Rounded Corners 52">
            <a:extLst>
              <a:ext uri="{FF2B5EF4-FFF2-40B4-BE49-F238E27FC236}">
                <a16:creationId xmlns:a16="http://schemas.microsoft.com/office/drawing/2014/main" id="{CE8C666E-262D-6EED-30BF-9A56D1E4FBDA}"/>
              </a:ext>
            </a:extLst>
          </p:cNvPr>
          <p:cNvSpPr/>
          <p:nvPr/>
        </p:nvSpPr>
        <p:spPr>
          <a:xfrm>
            <a:off x="1749375" y="3015777"/>
            <a:ext cx="12628631" cy="306329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CCD9F1DC-8A5B-23A9-47A3-124770A5146E}"/>
              </a:ext>
            </a:extLst>
          </p:cNvPr>
          <p:cNvSpPr/>
          <p:nvPr/>
        </p:nvSpPr>
        <p:spPr>
          <a:xfrm>
            <a:off x="3099257" y="88885"/>
            <a:ext cx="1947333" cy="38605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A5519874-60AF-99FA-6607-33E762F402F9}"/>
              </a:ext>
            </a:extLst>
          </p:cNvPr>
          <p:cNvPicPr>
            <a:picLocks noChangeAspect="1"/>
          </p:cNvPicPr>
          <p:nvPr/>
        </p:nvPicPr>
        <p:blipFill>
          <a:blip r:embed="rId5"/>
          <a:stretch>
            <a:fillRect/>
          </a:stretch>
        </p:blipFill>
        <p:spPr>
          <a:xfrm>
            <a:off x="1895061" y="7971936"/>
            <a:ext cx="367704" cy="2189880"/>
          </a:xfrm>
          <a:prstGeom prst="rect">
            <a:avLst/>
          </a:prstGeom>
        </p:spPr>
      </p:pic>
      <p:graphicFrame>
        <p:nvGraphicFramePr>
          <p:cNvPr id="5" name="Table 4">
            <a:extLst>
              <a:ext uri="{FF2B5EF4-FFF2-40B4-BE49-F238E27FC236}">
                <a16:creationId xmlns:a16="http://schemas.microsoft.com/office/drawing/2014/main" id="{4876E0C7-6751-77A3-54F9-49EB03006890}"/>
              </a:ext>
            </a:extLst>
          </p:cNvPr>
          <p:cNvGraphicFramePr>
            <a:graphicFrameLocks noGrp="1"/>
          </p:cNvGraphicFramePr>
          <p:nvPr>
            <p:extLst>
              <p:ext uri="{D42A27DB-BD31-4B8C-83A1-F6EECF244321}">
                <p14:modId xmlns:p14="http://schemas.microsoft.com/office/powerpoint/2010/main" val="3534719395"/>
              </p:ext>
            </p:extLst>
          </p:nvPr>
        </p:nvGraphicFramePr>
        <p:xfrm>
          <a:off x="2294884" y="7982845"/>
          <a:ext cx="13026887" cy="2190825"/>
        </p:xfrm>
        <a:graphic>
          <a:graphicData uri="http://schemas.openxmlformats.org/drawingml/2006/table">
            <a:tbl>
              <a:tblPr firstRow="1" bandRow="1">
                <a:tableStyleId>{D27102A9-8310-4765-A935-A1911B00CA55}</a:tableStyleId>
              </a:tblPr>
              <a:tblGrid>
                <a:gridCol w="1044664">
                  <a:extLst>
                    <a:ext uri="{9D8B030D-6E8A-4147-A177-3AD203B41FA5}">
                      <a16:colId xmlns:a16="http://schemas.microsoft.com/office/drawing/2014/main" val="2381740249"/>
                    </a:ext>
                  </a:extLst>
                </a:gridCol>
                <a:gridCol w="861391">
                  <a:extLst>
                    <a:ext uri="{9D8B030D-6E8A-4147-A177-3AD203B41FA5}">
                      <a16:colId xmlns:a16="http://schemas.microsoft.com/office/drawing/2014/main" val="2380016196"/>
                    </a:ext>
                  </a:extLst>
                </a:gridCol>
                <a:gridCol w="1258957">
                  <a:extLst>
                    <a:ext uri="{9D8B030D-6E8A-4147-A177-3AD203B41FA5}">
                      <a16:colId xmlns:a16="http://schemas.microsoft.com/office/drawing/2014/main" val="3459581616"/>
                    </a:ext>
                  </a:extLst>
                </a:gridCol>
                <a:gridCol w="954156">
                  <a:extLst>
                    <a:ext uri="{9D8B030D-6E8A-4147-A177-3AD203B41FA5}">
                      <a16:colId xmlns:a16="http://schemas.microsoft.com/office/drawing/2014/main" val="1033531619"/>
                    </a:ext>
                  </a:extLst>
                </a:gridCol>
                <a:gridCol w="1020418">
                  <a:extLst>
                    <a:ext uri="{9D8B030D-6E8A-4147-A177-3AD203B41FA5}">
                      <a16:colId xmlns:a16="http://schemas.microsoft.com/office/drawing/2014/main" val="1684972220"/>
                    </a:ext>
                  </a:extLst>
                </a:gridCol>
                <a:gridCol w="1166191">
                  <a:extLst>
                    <a:ext uri="{9D8B030D-6E8A-4147-A177-3AD203B41FA5}">
                      <a16:colId xmlns:a16="http://schemas.microsoft.com/office/drawing/2014/main" val="1522605741"/>
                    </a:ext>
                  </a:extLst>
                </a:gridCol>
                <a:gridCol w="2014330">
                  <a:extLst>
                    <a:ext uri="{9D8B030D-6E8A-4147-A177-3AD203B41FA5}">
                      <a16:colId xmlns:a16="http://schemas.microsoft.com/office/drawing/2014/main" val="3911610108"/>
                    </a:ext>
                  </a:extLst>
                </a:gridCol>
                <a:gridCol w="715618">
                  <a:extLst>
                    <a:ext uri="{9D8B030D-6E8A-4147-A177-3AD203B41FA5}">
                      <a16:colId xmlns:a16="http://schemas.microsoft.com/office/drawing/2014/main" val="1684208957"/>
                    </a:ext>
                  </a:extLst>
                </a:gridCol>
                <a:gridCol w="1272208">
                  <a:extLst>
                    <a:ext uri="{9D8B030D-6E8A-4147-A177-3AD203B41FA5}">
                      <a16:colId xmlns:a16="http://schemas.microsoft.com/office/drawing/2014/main" val="820707527"/>
                    </a:ext>
                  </a:extLst>
                </a:gridCol>
                <a:gridCol w="993913">
                  <a:extLst>
                    <a:ext uri="{9D8B030D-6E8A-4147-A177-3AD203B41FA5}">
                      <a16:colId xmlns:a16="http://schemas.microsoft.com/office/drawing/2014/main" val="945614104"/>
                    </a:ext>
                  </a:extLst>
                </a:gridCol>
                <a:gridCol w="874644">
                  <a:extLst>
                    <a:ext uri="{9D8B030D-6E8A-4147-A177-3AD203B41FA5}">
                      <a16:colId xmlns:a16="http://schemas.microsoft.com/office/drawing/2014/main" val="640858860"/>
                    </a:ext>
                  </a:extLst>
                </a:gridCol>
                <a:gridCol w="850397">
                  <a:extLst>
                    <a:ext uri="{9D8B030D-6E8A-4147-A177-3AD203B41FA5}">
                      <a16:colId xmlns:a16="http://schemas.microsoft.com/office/drawing/2014/main" val="2934311524"/>
                    </a:ext>
                  </a:extLst>
                </a:gridCol>
              </a:tblGrid>
              <a:tr h="783198">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386867"/>
                  </a:ext>
                </a:extLst>
              </a:tr>
              <a:tr h="759927">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95804"/>
                  </a:ext>
                </a:extLst>
              </a:tr>
              <a:tr h="63035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418400"/>
                  </a:ext>
                </a:extLst>
              </a:tr>
            </a:tbl>
          </a:graphicData>
        </a:graphic>
      </p:graphicFrame>
      <p:sp>
        <p:nvSpPr>
          <p:cNvPr id="7" name="TextBox 6">
            <a:extLst>
              <a:ext uri="{FF2B5EF4-FFF2-40B4-BE49-F238E27FC236}">
                <a16:creationId xmlns:a16="http://schemas.microsoft.com/office/drawing/2014/main" id="{8DB4C451-BBBB-18DE-6BE9-AB81FA49E6FA}"/>
              </a:ext>
            </a:extLst>
          </p:cNvPr>
          <p:cNvSpPr txBox="1"/>
          <p:nvPr/>
        </p:nvSpPr>
        <p:spPr>
          <a:xfrm>
            <a:off x="645226" y="953674"/>
            <a:ext cx="5574919" cy="3539430"/>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Do not use this area for reports.  Use view members for a quick view of member info, member maintenance, and email communications.</a:t>
            </a:r>
          </a:p>
          <a:p>
            <a:endParaRPr lang="en-US" dirty="0"/>
          </a:p>
        </p:txBody>
      </p:sp>
    </p:spTree>
    <p:custDataLst>
      <p:tags r:id="rId1"/>
    </p:custDataLst>
    <p:extLst>
      <p:ext uri="{BB962C8B-B14F-4D97-AF65-F5344CB8AC3E}">
        <p14:creationId xmlns:p14="http://schemas.microsoft.com/office/powerpoint/2010/main" val="397976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2FAD0-4E65-79C3-E2BB-2C06E627B174}"/>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738F01EE-3C81-9797-B98A-44FBAEF03B4B}"/>
              </a:ext>
            </a:extLst>
          </p:cNvPr>
          <p:cNvPicPr>
            <a:picLocks noChangeAspect="1"/>
          </p:cNvPicPr>
          <p:nvPr/>
        </p:nvPicPr>
        <p:blipFill>
          <a:blip r:embed="rId4"/>
          <a:stretch>
            <a:fillRect/>
          </a:stretch>
        </p:blipFill>
        <p:spPr>
          <a:xfrm>
            <a:off x="994980" y="843576"/>
            <a:ext cx="14924474" cy="10063003"/>
          </a:xfrm>
          <a:prstGeom prst="rect">
            <a:avLst/>
          </a:prstGeom>
        </p:spPr>
      </p:pic>
      <p:sp>
        <p:nvSpPr>
          <p:cNvPr id="2" name="Rectangle 1">
            <a:extLst>
              <a:ext uri="{FF2B5EF4-FFF2-40B4-BE49-F238E27FC236}">
                <a16:creationId xmlns:a16="http://schemas.microsoft.com/office/drawing/2014/main" id="{A63EABE7-0B12-389F-EE69-1537DB712AB6}"/>
              </a:ext>
            </a:extLst>
          </p:cNvPr>
          <p:cNvSpPr/>
          <p:nvPr/>
        </p:nvSpPr>
        <p:spPr>
          <a:xfrm>
            <a:off x="1221964" y="3569027"/>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1531E66-14F5-A3D9-E12D-6C11931F9491}"/>
              </a:ext>
            </a:extLst>
          </p:cNvPr>
          <p:cNvPicPr>
            <a:picLocks noChangeAspect="1"/>
          </p:cNvPicPr>
          <p:nvPr/>
        </p:nvPicPr>
        <p:blipFill>
          <a:blip r:embed="rId5"/>
          <a:stretch>
            <a:fillRect/>
          </a:stretch>
        </p:blipFill>
        <p:spPr>
          <a:xfrm>
            <a:off x="1062638" y="3595531"/>
            <a:ext cx="358171" cy="6835732"/>
          </a:xfrm>
          <a:prstGeom prst="rect">
            <a:avLst/>
          </a:prstGeom>
        </p:spPr>
      </p:pic>
      <p:sp>
        <p:nvSpPr>
          <p:cNvPr id="3" name="TextBox 2">
            <a:extLst>
              <a:ext uri="{FF2B5EF4-FFF2-40B4-BE49-F238E27FC236}">
                <a16:creationId xmlns:a16="http://schemas.microsoft.com/office/drawing/2014/main" id="{F2EFA8BA-D571-E9FF-2FFB-D5F3CEDACA4A}"/>
              </a:ext>
            </a:extLst>
          </p:cNvPr>
          <p:cNvSpPr txBox="1"/>
          <p:nvPr/>
        </p:nvSpPr>
        <p:spPr>
          <a:xfrm>
            <a:off x="2858655" y="2084634"/>
            <a:ext cx="4050433" cy="369332"/>
          </a:xfrm>
          <a:prstGeom prst="rect">
            <a:avLst/>
          </a:prstGeom>
          <a:solidFill>
            <a:srgbClr val="E4E4E4"/>
          </a:solidFill>
          <a:ln>
            <a:solidFill>
              <a:srgbClr val="E6E6E6"/>
            </a:solidFill>
          </a:ln>
        </p:spPr>
        <p:txBody>
          <a:bodyPr wrap="square" rtlCol="0">
            <a:spAutoFit/>
          </a:bodyPr>
          <a:lstStyle/>
          <a:p>
            <a:pPr algn="l"/>
            <a:r>
              <a:rPr lang="en-US" sz="1800" dirty="0">
                <a:solidFill>
                  <a:srgbClr val="FF0000"/>
                </a:solidFill>
              </a:rPr>
              <a:t>View Members List</a:t>
            </a:r>
          </a:p>
        </p:txBody>
      </p:sp>
      <p:graphicFrame>
        <p:nvGraphicFramePr>
          <p:cNvPr id="8" name="Table 7">
            <a:extLst>
              <a:ext uri="{FF2B5EF4-FFF2-40B4-BE49-F238E27FC236}">
                <a16:creationId xmlns:a16="http://schemas.microsoft.com/office/drawing/2014/main" id="{E8F456D6-156F-4E92-F48A-6567AB744F75}"/>
              </a:ext>
            </a:extLst>
          </p:cNvPr>
          <p:cNvGraphicFramePr>
            <a:graphicFrameLocks noGrp="1"/>
          </p:cNvGraphicFramePr>
          <p:nvPr>
            <p:extLst>
              <p:ext uri="{D42A27DB-BD31-4B8C-83A1-F6EECF244321}">
                <p14:modId xmlns:p14="http://schemas.microsoft.com/office/powerpoint/2010/main" val="1433334426"/>
              </p:ext>
            </p:extLst>
          </p:nvPr>
        </p:nvGraphicFramePr>
        <p:xfrm>
          <a:off x="1448950" y="3569027"/>
          <a:ext cx="14342035" cy="6545281"/>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745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1820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Department Life</a:t>
                      </a:r>
                    </a:p>
                    <a:p>
                      <a:pPr algn="l" rtl="0" fontAlgn="t"/>
                      <a:endParaRPr lang="en-US" sz="1200" b="0" i="0" u="none" strike="noStrike" dirty="0">
                        <a:effectLst/>
                        <a:latin typeface="Arial" panose="020B0604020202020204" pitchFamily="34" charset="0"/>
                      </a:endParaRPr>
                    </a:p>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r h="82580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38203"/>
                  </a:ext>
                </a:extLst>
              </a:tr>
            </a:tbl>
          </a:graphicData>
        </a:graphic>
      </p:graphicFrame>
      <p:sp>
        <p:nvSpPr>
          <p:cNvPr id="5" name="TextBox 4">
            <a:extLst>
              <a:ext uri="{FF2B5EF4-FFF2-40B4-BE49-F238E27FC236}">
                <a16:creationId xmlns:a16="http://schemas.microsoft.com/office/drawing/2014/main" id="{1EB12635-A381-1A3C-4048-E480C05BC58C}"/>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Click on label to sort list and navigate page to page.</a:t>
            </a:r>
          </a:p>
        </p:txBody>
      </p:sp>
      <p:pic>
        <p:nvPicPr>
          <p:cNvPr id="13" name="Picture 12">
            <a:extLst>
              <a:ext uri="{FF2B5EF4-FFF2-40B4-BE49-F238E27FC236}">
                <a16:creationId xmlns:a16="http://schemas.microsoft.com/office/drawing/2014/main" id="{C1507295-3E19-F517-50C3-9F99EBB9C373}"/>
              </a:ext>
            </a:extLst>
          </p:cNvPr>
          <p:cNvPicPr>
            <a:picLocks noChangeAspect="1"/>
          </p:cNvPicPr>
          <p:nvPr/>
        </p:nvPicPr>
        <p:blipFill>
          <a:blip r:embed="rId6"/>
          <a:stretch>
            <a:fillRect/>
          </a:stretch>
        </p:blipFill>
        <p:spPr>
          <a:xfrm>
            <a:off x="906724" y="1941285"/>
            <a:ext cx="15438559" cy="1614490"/>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417010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14B3-D19E-77F6-F84D-E68920B88D81}"/>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C5C3B139-D476-A0EB-AB13-924F0AC627B6}"/>
              </a:ext>
            </a:extLst>
          </p:cNvPr>
          <p:cNvPicPr>
            <a:picLocks noChangeAspect="1"/>
          </p:cNvPicPr>
          <p:nvPr/>
        </p:nvPicPr>
        <p:blipFill>
          <a:blip r:embed="rId4"/>
          <a:stretch>
            <a:fillRect/>
          </a:stretch>
        </p:blipFill>
        <p:spPr>
          <a:xfrm>
            <a:off x="994980" y="843576"/>
            <a:ext cx="14924474" cy="10063003"/>
          </a:xfrm>
          <a:prstGeom prst="rect">
            <a:avLst/>
          </a:prstGeom>
        </p:spPr>
      </p:pic>
      <p:sp>
        <p:nvSpPr>
          <p:cNvPr id="2" name="Rectangle 1">
            <a:extLst>
              <a:ext uri="{FF2B5EF4-FFF2-40B4-BE49-F238E27FC236}">
                <a16:creationId xmlns:a16="http://schemas.microsoft.com/office/drawing/2014/main" id="{0D8DA4C6-2E6E-7E65-0AA3-E37155A1DAC8}"/>
              </a:ext>
            </a:extLst>
          </p:cNvPr>
          <p:cNvSpPr/>
          <p:nvPr/>
        </p:nvSpPr>
        <p:spPr>
          <a:xfrm>
            <a:off x="1221964" y="3569027"/>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A996F93-7733-5BBE-F9EE-7283D8E90510}"/>
              </a:ext>
            </a:extLst>
          </p:cNvPr>
          <p:cNvPicPr>
            <a:picLocks noChangeAspect="1"/>
          </p:cNvPicPr>
          <p:nvPr/>
        </p:nvPicPr>
        <p:blipFill>
          <a:blip r:embed="rId5"/>
          <a:stretch>
            <a:fillRect/>
          </a:stretch>
        </p:blipFill>
        <p:spPr>
          <a:xfrm>
            <a:off x="1062638" y="3595531"/>
            <a:ext cx="358171" cy="6835732"/>
          </a:xfrm>
          <a:prstGeom prst="rect">
            <a:avLst/>
          </a:prstGeom>
        </p:spPr>
      </p:pic>
      <p:sp>
        <p:nvSpPr>
          <p:cNvPr id="9" name="Rectangle 8">
            <a:extLst>
              <a:ext uri="{FF2B5EF4-FFF2-40B4-BE49-F238E27FC236}">
                <a16:creationId xmlns:a16="http://schemas.microsoft.com/office/drawing/2014/main" id="{6FB2663C-250C-E00B-A0C7-4A87E325F5E6}"/>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E759EE1-EB6F-1790-804F-59E89C098E82}"/>
              </a:ext>
            </a:extLst>
          </p:cNvPr>
          <p:cNvSpPr txBox="1"/>
          <p:nvPr/>
        </p:nvSpPr>
        <p:spPr>
          <a:xfrm>
            <a:off x="2858655" y="2084634"/>
            <a:ext cx="4050433" cy="369332"/>
          </a:xfrm>
          <a:prstGeom prst="rect">
            <a:avLst/>
          </a:prstGeom>
          <a:solidFill>
            <a:srgbClr val="E4E4E4"/>
          </a:solidFill>
          <a:ln>
            <a:solidFill>
              <a:srgbClr val="E6E6E6"/>
            </a:solidFill>
          </a:ln>
        </p:spPr>
        <p:txBody>
          <a:bodyPr wrap="square" rtlCol="0">
            <a:spAutoFit/>
          </a:bodyPr>
          <a:lstStyle/>
          <a:p>
            <a:pPr algn="l"/>
            <a:r>
              <a:rPr lang="en-US" sz="1800" dirty="0">
                <a:solidFill>
                  <a:srgbClr val="FF0000"/>
                </a:solidFill>
              </a:rPr>
              <a:t>View Members List</a:t>
            </a:r>
          </a:p>
        </p:txBody>
      </p:sp>
      <p:graphicFrame>
        <p:nvGraphicFramePr>
          <p:cNvPr id="8" name="Table 7">
            <a:extLst>
              <a:ext uri="{FF2B5EF4-FFF2-40B4-BE49-F238E27FC236}">
                <a16:creationId xmlns:a16="http://schemas.microsoft.com/office/drawing/2014/main" id="{DBE9BE17-7270-E846-ECEB-7EFCDA97F667}"/>
              </a:ext>
            </a:extLst>
          </p:cNvPr>
          <p:cNvGraphicFramePr>
            <a:graphicFrameLocks noGrp="1"/>
          </p:cNvGraphicFramePr>
          <p:nvPr/>
        </p:nvGraphicFramePr>
        <p:xfrm>
          <a:off x="1448950" y="3569027"/>
          <a:ext cx="14342035" cy="6880561"/>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dirty="0">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dirty="0">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AbExample,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AcSample,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7456">
                <a:tc>
                  <a:txBody>
                    <a:bodyPr/>
                    <a:lstStyle/>
                    <a:p>
                      <a:pPr algn="l" rtl="0" fontAlgn="t"/>
                      <a:r>
                        <a:rPr lang="en-US" sz="1400" b="0" i="0" u="none" strike="noStrike" dirty="0">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AcSample,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0">
                <a:tc>
                  <a:txBody>
                    <a:bodyPr/>
                    <a:lstStyle/>
                    <a:p>
                      <a:pPr algn="l" rtl="0" fontAlgn="t"/>
                      <a:r>
                        <a:rPr lang="en-US" sz="1400" b="0" i="0" u="none" strike="noStrike" dirty="0">
                          <a:effectLst/>
                          <a:latin typeface="Arial" panose="020B0604020202020204" pitchFamily="34" charset="0"/>
                        </a:rPr>
                        <a:t>123456788</a:t>
                      </a: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AdExample, Jon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r h="825802">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38203"/>
                  </a:ext>
                </a:extLst>
              </a:tr>
            </a:tbl>
          </a:graphicData>
        </a:graphic>
      </p:graphicFrame>
      <p:sp>
        <p:nvSpPr>
          <p:cNvPr id="5" name="TextBox 4">
            <a:extLst>
              <a:ext uri="{FF2B5EF4-FFF2-40B4-BE49-F238E27FC236}">
                <a16:creationId xmlns:a16="http://schemas.microsoft.com/office/drawing/2014/main" id="{1E7F21A3-6E0B-FD3C-3544-B30316C23CEB}"/>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New Members:  Payment Pending</a:t>
            </a:r>
          </a:p>
        </p:txBody>
      </p:sp>
      <p:sp>
        <p:nvSpPr>
          <p:cNvPr id="13" name="Rectangle 12">
            <a:extLst>
              <a:ext uri="{FF2B5EF4-FFF2-40B4-BE49-F238E27FC236}">
                <a16:creationId xmlns:a16="http://schemas.microsoft.com/office/drawing/2014/main" id="{9DE0EF24-F12B-5ADE-2740-C9663A8DEFC8}"/>
              </a:ext>
            </a:extLst>
          </p:cNvPr>
          <p:cNvSpPr/>
          <p:nvPr/>
        </p:nvSpPr>
        <p:spPr>
          <a:xfrm>
            <a:off x="0" y="3564350"/>
            <a:ext cx="17654161" cy="6880561"/>
          </a:xfrm>
          <a:prstGeom prst="rect">
            <a:avLst/>
          </a:prstGeom>
          <a:solidFill>
            <a:schemeClr val="accent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D9FC81A-0888-C2C2-B4B9-86B409FDF143}"/>
              </a:ext>
            </a:extLst>
          </p:cNvPr>
          <p:cNvSpPr txBox="1"/>
          <p:nvPr/>
        </p:nvSpPr>
        <p:spPr>
          <a:xfrm>
            <a:off x="1647793" y="5295331"/>
            <a:ext cx="12965374" cy="2062103"/>
          </a:xfrm>
          <a:prstGeom prst="rect">
            <a:avLst/>
          </a:prstGeom>
          <a:noFill/>
        </p:spPr>
        <p:txBody>
          <a:bodyPr wrap="square" rtlCol="0">
            <a:spAutoFit/>
          </a:bodyPr>
          <a:lstStyle/>
          <a:p>
            <a:r>
              <a:rPr lang="en-US" sz="3200" dirty="0"/>
              <a:t>New members in a pending transmittal are assigned a member ID and will appear as an expired member with 0 continuous years.  When the transmittal completes, the status updates to Active with one continuous year.</a:t>
            </a:r>
          </a:p>
        </p:txBody>
      </p:sp>
      <p:pic>
        <p:nvPicPr>
          <p:cNvPr id="7" name="Picture 6">
            <a:extLst>
              <a:ext uri="{FF2B5EF4-FFF2-40B4-BE49-F238E27FC236}">
                <a16:creationId xmlns:a16="http://schemas.microsoft.com/office/drawing/2014/main" id="{080065AB-24E4-DFE6-7DC8-294C1B0E21F6}"/>
              </a:ext>
            </a:extLst>
          </p:cNvPr>
          <p:cNvPicPr>
            <a:picLocks noChangeAspect="1"/>
          </p:cNvPicPr>
          <p:nvPr/>
        </p:nvPicPr>
        <p:blipFill>
          <a:blip r:embed="rId6"/>
          <a:stretch>
            <a:fillRect/>
          </a:stretch>
        </p:blipFill>
        <p:spPr>
          <a:xfrm>
            <a:off x="151542" y="3677229"/>
            <a:ext cx="16763242" cy="971783"/>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117040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
                                        <p:tgtEl>
                                          <p:spTgt spid="13"/>
                                        </p:tgtEl>
                                      </p:cBhvr>
                                    </p:animEffec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67B8-9DA3-4A43-242D-785132B4215F}"/>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E6104913-23ED-8E45-724A-A08C2B072FE5}"/>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EC19B779-4329-F662-B56C-6D7774EE00BA}"/>
              </a:ext>
            </a:extLst>
          </p:cNvPr>
          <p:cNvSpPr/>
          <p:nvPr/>
        </p:nvSpPr>
        <p:spPr>
          <a:xfrm>
            <a:off x="994980" y="2795954"/>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99072BA-015D-D2E4-97F9-FD498A37E22A}"/>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10" name="Rectangle 9">
            <a:extLst>
              <a:ext uri="{FF2B5EF4-FFF2-40B4-BE49-F238E27FC236}">
                <a16:creationId xmlns:a16="http://schemas.microsoft.com/office/drawing/2014/main" id="{3D8CEAFE-252C-5467-D860-6BB89224573D}"/>
              </a:ext>
            </a:extLst>
          </p:cNvPr>
          <p:cNvSpPr/>
          <p:nvPr/>
        </p:nvSpPr>
        <p:spPr>
          <a:xfrm>
            <a:off x="1090779" y="839470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115FE30-18D4-7299-3FAC-2447A52399E9}"/>
              </a:ext>
            </a:extLst>
          </p:cNvPr>
          <p:cNvSpPr txBox="1"/>
          <p:nvPr/>
        </p:nvSpPr>
        <p:spPr>
          <a:xfrm>
            <a:off x="4245428" y="366790"/>
            <a:ext cx="6498772" cy="584775"/>
          </a:xfrm>
          <a:prstGeom prst="rect">
            <a:avLst/>
          </a:prstGeom>
          <a:solidFill>
            <a:schemeClr val="bg1"/>
          </a:solidFill>
        </p:spPr>
        <p:txBody>
          <a:bodyPr wrap="square" rtlCol="0">
            <a:spAutoFit/>
          </a:bodyPr>
          <a:lstStyle/>
          <a:p>
            <a:pPr algn="l"/>
            <a:r>
              <a:rPr lang="en-US" sz="3200" b="1" dirty="0">
                <a:solidFill>
                  <a:srgbClr val="FF0000"/>
                </a:solidFill>
              </a:rPr>
              <a:t>Contact Info and Undeliverable</a:t>
            </a:r>
          </a:p>
        </p:txBody>
      </p:sp>
      <p:sp>
        <p:nvSpPr>
          <p:cNvPr id="9" name="Rectangle 8">
            <a:extLst>
              <a:ext uri="{FF2B5EF4-FFF2-40B4-BE49-F238E27FC236}">
                <a16:creationId xmlns:a16="http://schemas.microsoft.com/office/drawing/2014/main" id="{94A5211E-0B6E-7326-88B2-03C4FB831274}"/>
              </a:ext>
            </a:extLst>
          </p:cNvPr>
          <p:cNvSpPr/>
          <p:nvPr/>
        </p:nvSpPr>
        <p:spPr>
          <a:xfrm>
            <a:off x="1320481" y="8394699"/>
            <a:ext cx="15463118" cy="22302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able 6">
            <a:extLst>
              <a:ext uri="{FF2B5EF4-FFF2-40B4-BE49-F238E27FC236}">
                <a16:creationId xmlns:a16="http://schemas.microsoft.com/office/drawing/2014/main" id="{B961A880-F3D9-442A-6DBB-EF1E1934D4D1}"/>
              </a:ext>
            </a:extLst>
          </p:cNvPr>
          <p:cNvGraphicFramePr>
            <a:graphicFrameLocks noGrp="1"/>
          </p:cNvGraphicFramePr>
          <p:nvPr>
            <p:extLst>
              <p:ext uri="{D42A27DB-BD31-4B8C-83A1-F6EECF244321}">
                <p14:modId xmlns:p14="http://schemas.microsoft.com/office/powerpoint/2010/main" val="2124620023"/>
              </p:ext>
            </p:extLst>
          </p:nvPr>
        </p:nvGraphicFramePr>
        <p:xfrm>
          <a:off x="1448950" y="2754982"/>
          <a:ext cx="14342035" cy="5414679"/>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7456">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0">
                <a:tc>
                  <a:txBody>
                    <a:bodyPr/>
                    <a:lstStyle/>
                    <a:p>
                      <a:pPr algn="l" rtl="0" fontAlgn="t"/>
                      <a:r>
                        <a:rPr lang="en-US" sz="1400" b="0" i="0" u="none" strike="noStrike" dirty="0">
                          <a:effectLst/>
                          <a:latin typeface="Arial" panose="020B0604020202020204" pitchFamily="34" charset="0"/>
                        </a:rPr>
                        <a:t>Member ID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Last, First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bl>
          </a:graphicData>
        </a:graphic>
      </p:graphicFrame>
      <p:sp>
        <p:nvSpPr>
          <p:cNvPr id="4" name="Arrow: Right 3">
            <a:extLst>
              <a:ext uri="{FF2B5EF4-FFF2-40B4-BE49-F238E27FC236}">
                <a16:creationId xmlns:a16="http://schemas.microsoft.com/office/drawing/2014/main" id="{D30536C2-2480-3FF1-EFC4-1259E2C8B449}"/>
              </a:ext>
            </a:extLst>
          </p:cNvPr>
          <p:cNvSpPr/>
          <p:nvPr/>
        </p:nvSpPr>
        <p:spPr>
          <a:xfrm>
            <a:off x="5738191" y="4747211"/>
            <a:ext cx="1255900" cy="8481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B998C8E-D83B-670E-B4DA-F366968EB58B}"/>
              </a:ext>
            </a:extLst>
          </p:cNvPr>
          <p:cNvPicPr>
            <a:picLocks noChangeAspect="1"/>
          </p:cNvPicPr>
          <p:nvPr/>
        </p:nvPicPr>
        <p:blipFill>
          <a:blip r:embed="rId6"/>
          <a:stretch>
            <a:fillRect/>
          </a:stretch>
        </p:blipFill>
        <p:spPr>
          <a:xfrm>
            <a:off x="7122560" y="4579311"/>
            <a:ext cx="2598788" cy="1422308"/>
          </a:xfrm>
          <a:prstGeom prst="roundRect">
            <a:avLst>
              <a:gd name="adj" fmla="val 11111"/>
            </a:avLst>
          </a:prstGeom>
          <a:ln w="190500" cap="rnd">
            <a:solidFill>
              <a:schemeClr val="tx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ustDataLst>
      <p:tags r:id="rId1"/>
    </p:custDataLst>
    <p:extLst>
      <p:ext uri="{BB962C8B-B14F-4D97-AF65-F5344CB8AC3E}">
        <p14:creationId xmlns:p14="http://schemas.microsoft.com/office/powerpoint/2010/main" val="311754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ags/tag3.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4.5|19.2|10.7|2.4|2.9"/>
</p:tagLst>
</file>

<file path=ppt/tags/tag6.xml><?xml version="1.0" encoding="utf-8"?>
<p:tagLst xmlns:a="http://schemas.openxmlformats.org/drawingml/2006/main" xmlns:r="http://schemas.openxmlformats.org/officeDocument/2006/relationships" xmlns:p="http://schemas.openxmlformats.org/presentationml/2006/main">
  <p:tag name="TIMING" val="|4.5|19.2|10.7|2.4|2.9"/>
</p:tagLst>
</file>

<file path=ppt/tags/tag7.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1292A2-F58C-43BB-A833-D601B729A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CFC471-5ACB-4C5D-8C08-A06F19649396}">
  <ds:schemaRefs>
    <ds:schemaRef ds:uri="678c04f6-f183-44c2-9cd0-bee70d2694e8"/>
    <ds:schemaRef ds:uri="f2996780-8ee3-477e-ac96-c28f58c3e6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E612F0F-5350-43A8-96E7-1CD8DD31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2536</TotalTime>
  <Words>3577</Words>
  <Application>Microsoft Office PowerPoint</Application>
  <PresentationFormat>Custom</PresentationFormat>
  <Paragraphs>792</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Arial</vt:lpstr>
      <vt:lpstr>Avenir Next</vt:lpstr>
      <vt:lpstr>Avenir Next Demi Bold</vt:lpstr>
      <vt:lpstr>Calibri</vt:lpstr>
      <vt:lpstr>latoregular</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3</cp:revision>
  <cp:lastPrinted>2021-10-04T12:15:22Z</cp:lastPrinted>
  <dcterms:created xsi:type="dcterms:W3CDTF">2024-02-15T16:33:50Z</dcterms:created>
  <dcterms:modified xsi:type="dcterms:W3CDTF">2026-03-13T14:55:35Z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200200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